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1" r:id="rId9"/>
    <p:sldMasterId id="2147483775" r:id="rId10"/>
    <p:sldMasterId id="2147483787" r:id="rId11"/>
  </p:sldMasterIdLst>
  <p:notesMasterIdLst>
    <p:notesMasterId r:id="rId33"/>
  </p:notesMasterIdLst>
  <p:sldIdLst>
    <p:sldId id="260" r:id="rId12"/>
    <p:sldId id="261" r:id="rId13"/>
    <p:sldId id="287" r:id="rId14"/>
    <p:sldId id="257" r:id="rId15"/>
    <p:sldId id="286" r:id="rId16"/>
    <p:sldId id="273" r:id="rId17"/>
    <p:sldId id="259" r:id="rId18"/>
    <p:sldId id="265" r:id="rId19"/>
    <p:sldId id="267" r:id="rId20"/>
    <p:sldId id="269" r:id="rId21"/>
    <p:sldId id="271" r:id="rId22"/>
    <p:sldId id="274" r:id="rId23"/>
    <p:sldId id="276" r:id="rId24"/>
    <p:sldId id="278" r:id="rId25"/>
    <p:sldId id="280" r:id="rId26"/>
    <p:sldId id="282" r:id="rId27"/>
    <p:sldId id="284" r:id="rId28"/>
    <p:sldId id="290" r:id="rId29"/>
    <p:sldId id="296" r:id="rId30"/>
    <p:sldId id="294" r:id="rId31"/>
    <p:sldId id="26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5343" autoAdjust="0"/>
  </p:normalViewPr>
  <p:slideViewPr>
    <p:cSldViewPr snapToGrid="0">
      <p:cViewPr varScale="1">
        <p:scale>
          <a:sx n="107" d="100"/>
          <a:sy n="107" d="100"/>
        </p:scale>
        <p:origin x="-1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246B6-BDA7-4388-B57A-889DBE3255E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BB1457-10EC-44C9-961D-5561BC142A5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 smtClean="0"/>
            <a:t>June/ July 2016 </a:t>
          </a:r>
          <a:endParaRPr lang="en-US" sz="1400" b="0" dirty="0" smtClean="0"/>
        </a:p>
        <a:p>
          <a:pPr>
            <a:spcAft>
              <a:spcPts val="0"/>
            </a:spcAft>
          </a:pPr>
          <a:r>
            <a:rPr lang="en-US" sz="1400" b="0" dirty="0" smtClean="0"/>
            <a:t>Convene kickoff meeting for each strategic area.</a:t>
          </a:r>
          <a:endParaRPr lang="en-US" sz="1400" b="1" dirty="0" smtClean="0"/>
        </a:p>
      </dgm:t>
    </dgm:pt>
    <dgm:pt modelId="{CCE70B55-3F13-4498-9A43-8C20DED61B18}" type="parTrans" cxnId="{2BAC38DF-96A7-4867-A9F4-71CC2AFA8B3F}">
      <dgm:prSet/>
      <dgm:spPr/>
      <dgm:t>
        <a:bodyPr/>
        <a:lstStyle/>
        <a:p>
          <a:endParaRPr lang="en-US"/>
        </a:p>
      </dgm:t>
    </dgm:pt>
    <dgm:pt modelId="{2DF37C71-650E-4E8C-AD09-BE2EA3A1EE66}" type="sibTrans" cxnId="{2BAC38DF-96A7-4867-A9F4-71CC2AFA8B3F}">
      <dgm:prSet/>
      <dgm:spPr/>
      <dgm:t>
        <a:bodyPr/>
        <a:lstStyle/>
        <a:p>
          <a:endParaRPr lang="en-US"/>
        </a:p>
      </dgm:t>
    </dgm:pt>
    <dgm:pt modelId="{C0837BA0-85FA-483F-9EB2-B404D291A532}">
      <dgm:prSet phldrT="[Text]"/>
      <dgm:spPr/>
      <dgm:t>
        <a:bodyPr/>
        <a:lstStyle/>
        <a:p>
          <a:r>
            <a:rPr lang="en-US" b="1" dirty="0" smtClean="0"/>
            <a:t>Summer 2016</a:t>
          </a:r>
        </a:p>
        <a:p>
          <a:r>
            <a:rPr lang="en-US" b="0" dirty="0" smtClean="0"/>
            <a:t>Finalizing 12 month approach for each strategic area including detailed plan as needed. </a:t>
          </a:r>
        </a:p>
        <a:p>
          <a:endParaRPr lang="en-US" b="0" dirty="0" smtClean="0"/>
        </a:p>
        <a:p>
          <a:r>
            <a:rPr lang="en-US" b="0" dirty="0" smtClean="0"/>
            <a:t>Define measurements </a:t>
          </a:r>
        </a:p>
      </dgm:t>
    </dgm:pt>
    <dgm:pt modelId="{7A7E47F2-99D2-418F-8B43-CD0C3F8AD0CF}" type="parTrans" cxnId="{D1141E60-BB34-4218-92F9-DA3FA03BDC10}">
      <dgm:prSet/>
      <dgm:spPr/>
      <dgm:t>
        <a:bodyPr/>
        <a:lstStyle/>
        <a:p>
          <a:endParaRPr lang="en-US"/>
        </a:p>
      </dgm:t>
    </dgm:pt>
    <dgm:pt modelId="{3A7EFE2E-3509-4248-A83F-185A08139FE6}" type="sibTrans" cxnId="{D1141E60-BB34-4218-92F9-DA3FA03BDC10}">
      <dgm:prSet/>
      <dgm:spPr/>
      <dgm:t>
        <a:bodyPr/>
        <a:lstStyle/>
        <a:p>
          <a:endParaRPr lang="en-US"/>
        </a:p>
      </dgm:t>
    </dgm:pt>
    <dgm:pt modelId="{B68EBFA0-B6FD-4A5D-AC4E-75D409CDF5D3}">
      <dgm:prSet phldrT="[Text]"/>
      <dgm:spPr/>
      <dgm:t>
        <a:bodyPr/>
        <a:lstStyle/>
        <a:p>
          <a:r>
            <a:rPr lang="en-US" b="1" dirty="0" smtClean="0"/>
            <a:t>Fall 2016 </a:t>
          </a:r>
        </a:p>
        <a:p>
          <a:r>
            <a:rPr lang="en-US" dirty="0" smtClean="0"/>
            <a:t>Take action based on plans in each strategy area. </a:t>
          </a:r>
        </a:p>
        <a:p>
          <a:r>
            <a:rPr lang="en-US" dirty="0" smtClean="0"/>
            <a:t>Alliance Quarterly meetings occur. </a:t>
          </a:r>
          <a:endParaRPr lang="en-US" dirty="0"/>
        </a:p>
      </dgm:t>
    </dgm:pt>
    <dgm:pt modelId="{720D621F-CB7C-4DC4-81F3-E45CC8BCB3E8}" type="parTrans" cxnId="{61D02F2B-6D5B-4078-897D-F7DE4E441856}">
      <dgm:prSet/>
      <dgm:spPr/>
      <dgm:t>
        <a:bodyPr/>
        <a:lstStyle/>
        <a:p>
          <a:endParaRPr lang="en-US"/>
        </a:p>
      </dgm:t>
    </dgm:pt>
    <dgm:pt modelId="{DCCDFB0D-187C-4FFF-BE2F-48256C61F2BE}" type="sibTrans" cxnId="{61D02F2B-6D5B-4078-897D-F7DE4E441856}">
      <dgm:prSet/>
      <dgm:spPr/>
      <dgm:t>
        <a:bodyPr/>
        <a:lstStyle/>
        <a:p>
          <a:endParaRPr lang="en-US"/>
        </a:p>
      </dgm:t>
    </dgm:pt>
    <dgm:pt modelId="{2956B972-8FC7-48CA-B753-6A79C14CB12B}">
      <dgm:prSet/>
      <dgm:spPr/>
      <dgm:t>
        <a:bodyPr/>
        <a:lstStyle/>
        <a:p>
          <a:r>
            <a:rPr lang="en-US" b="1" dirty="0" smtClean="0"/>
            <a:t>Winter 2017</a:t>
          </a:r>
        </a:p>
        <a:p>
          <a:r>
            <a:rPr lang="en-US" b="0" dirty="0" smtClean="0"/>
            <a:t>Strategy areas update  steering committee about progress on actions. </a:t>
          </a:r>
        </a:p>
        <a:p>
          <a:r>
            <a:rPr lang="en-US" b="0" dirty="0" smtClean="0"/>
            <a:t>Action continues within each strategy area. </a:t>
          </a:r>
        </a:p>
        <a:p>
          <a:r>
            <a:rPr lang="en-US" b="0" dirty="0" smtClean="0"/>
            <a:t>Alliance Quarterly meeting occurs</a:t>
          </a:r>
          <a:r>
            <a:rPr lang="en-US" b="1" dirty="0" smtClean="0"/>
            <a:t> </a:t>
          </a:r>
        </a:p>
      </dgm:t>
    </dgm:pt>
    <dgm:pt modelId="{1461228B-9EB2-4525-A314-B1663A29F2ED}" type="parTrans" cxnId="{A6C4F28A-9838-47E3-A4C1-595E2987006C}">
      <dgm:prSet/>
      <dgm:spPr/>
      <dgm:t>
        <a:bodyPr/>
        <a:lstStyle/>
        <a:p>
          <a:endParaRPr lang="en-US"/>
        </a:p>
      </dgm:t>
    </dgm:pt>
    <dgm:pt modelId="{637B7A3B-B000-42B7-9059-7493C58E281A}" type="sibTrans" cxnId="{A6C4F28A-9838-47E3-A4C1-595E2987006C}">
      <dgm:prSet/>
      <dgm:spPr/>
      <dgm:t>
        <a:bodyPr/>
        <a:lstStyle/>
        <a:p>
          <a:endParaRPr lang="en-US"/>
        </a:p>
      </dgm:t>
    </dgm:pt>
    <dgm:pt modelId="{6E02E215-3C6A-4125-9051-C01844340D60}">
      <dgm:prSet/>
      <dgm:spPr/>
      <dgm:t>
        <a:bodyPr/>
        <a:lstStyle/>
        <a:p>
          <a:r>
            <a:rPr lang="en-US" b="1" dirty="0" smtClean="0"/>
            <a:t>Spring/Summer 2017</a:t>
          </a:r>
        </a:p>
        <a:p>
          <a:r>
            <a:rPr lang="en-US" dirty="0" smtClean="0"/>
            <a:t>Action continues within each strategy areas. </a:t>
          </a:r>
        </a:p>
        <a:p>
          <a:r>
            <a:rPr lang="en-US" dirty="0" smtClean="0"/>
            <a:t>Alliance Quarterly meeting occurs. </a:t>
          </a:r>
        </a:p>
        <a:p>
          <a:r>
            <a:rPr lang="en-US" dirty="0" smtClean="0"/>
            <a:t>Alliance reevaluates strategic priority areas.</a:t>
          </a:r>
        </a:p>
      </dgm:t>
    </dgm:pt>
    <dgm:pt modelId="{934B3D2E-21CE-444B-B060-53A2D18707E0}" type="parTrans" cxnId="{EB309D2B-FF7D-4B0F-A71B-F7C8690AC46C}">
      <dgm:prSet/>
      <dgm:spPr/>
      <dgm:t>
        <a:bodyPr/>
        <a:lstStyle/>
        <a:p>
          <a:endParaRPr lang="en-US"/>
        </a:p>
      </dgm:t>
    </dgm:pt>
    <dgm:pt modelId="{CBF64C00-7AB4-4BF5-A13A-2C22CB6FE915}" type="sibTrans" cxnId="{EB309D2B-FF7D-4B0F-A71B-F7C8690AC46C}">
      <dgm:prSet/>
      <dgm:spPr/>
      <dgm:t>
        <a:bodyPr/>
        <a:lstStyle/>
        <a:p>
          <a:endParaRPr lang="en-US"/>
        </a:p>
      </dgm:t>
    </dgm:pt>
    <dgm:pt modelId="{096A800A-2D8D-491C-859C-44D12E933F35}">
      <dgm:prSet/>
      <dgm:spPr/>
      <dgm:t>
        <a:bodyPr/>
        <a:lstStyle/>
        <a:p>
          <a:endParaRPr lang="en-US" dirty="0"/>
        </a:p>
      </dgm:t>
    </dgm:pt>
    <dgm:pt modelId="{3E6188F3-90A3-4361-B119-FF839661F45D}" type="parTrans" cxnId="{6E653437-4C01-408A-B9E7-5C199A36BC0C}">
      <dgm:prSet/>
      <dgm:spPr/>
      <dgm:t>
        <a:bodyPr/>
        <a:lstStyle/>
        <a:p>
          <a:endParaRPr lang="en-US"/>
        </a:p>
      </dgm:t>
    </dgm:pt>
    <dgm:pt modelId="{973AD66D-CF1A-43AB-A277-0843F991B807}" type="sibTrans" cxnId="{6E653437-4C01-408A-B9E7-5C199A36BC0C}">
      <dgm:prSet/>
      <dgm:spPr/>
      <dgm:t>
        <a:bodyPr/>
        <a:lstStyle/>
        <a:p>
          <a:endParaRPr lang="en-US"/>
        </a:p>
      </dgm:t>
    </dgm:pt>
    <dgm:pt modelId="{21FD838F-07DF-4B69-809E-58252B39A1A6}" type="pres">
      <dgm:prSet presAssocID="{1D1246B6-BDA7-4388-B57A-889DBE3255E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420826-EAA7-46EE-88B2-86531D7C11F0}" type="pres">
      <dgm:prSet presAssocID="{1D1246B6-BDA7-4388-B57A-889DBE3255EF}" presName="arrow" presStyleLbl="bgShp" presStyleIdx="0" presStyleCnt="1" custScaleX="113644" custLinFactNeighborX="-977" custLinFactNeighborY="-15876"/>
      <dgm:spPr/>
      <dgm:t>
        <a:bodyPr/>
        <a:lstStyle/>
        <a:p>
          <a:endParaRPr lang="en-US"/>
        </a:p>
      </dgm:t>
    </dgm:pt>
    <dgm:pt modelId="{ED3BEAAF-0087-4009-9F57-752155BDF31C}" type="pres">
      <dgm:prSet presAssocID="{1D1246B6-BDA7-4388-B57A-889DBE3255EF}" presName="arrowDiagram5" presStyleCnt="0"/>
      <dgm:spPr/>
    </dgm:pt>
    <dgm:pt modelId="{44100596-A8D6-4B9C-9F6E-49A917788749}" type="pres">
      <dgm:prSet presAssocID="{2FBB1457-10EC-44C9-961D-5561BC142A54}" presName="bullet5a" presStyleLbl="node1" presStyleIdx="0" presStyleCnt="5" custLinFactX="-200000" custLinFactY="100000" custLinFactNeighborX="-283458" custLinFactNeighborY="129688"/>
      <dgm:spPr/>
    </dgm:pt>
    <dgm:pt modelId="{AE7C7F23-B7AA-47BB-9827-67AD1E1D8D29}" type="pres">
      <dgm:prSet presAssocID="{2FBB1457-10EC-44C9-961D-5561BC142A54}" presName="textBox5a" presStyleLbl="revTx" presStyleIdx="0" presStyleCnt="5" custLinFactNeighborX="-72169" custLinFactNeighborY="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7D94D-6378-4667-87E5-6235EBF00891}" type="pres">
      <dgm:prSet presAssocID="{C0837BA0-85FA-483F-9EB2-B404D291A532}" presName="bullet5b" presStyleLbl="node1" presStyleIdx="1" presStyleCnt="5" custLinFactX="-100000" custLinFactNeighborX="-141259" custLinFactNeighborY="13208"/>
      <dgm:spPr/>
    </dgm:pt>
    <dgm:pt modelId="{88720B64-6D31-4C0F-9BDC-4BDBD0962A0C}" type="pres">
      <dgm:prSet presAssocID="{C0837BA0-85FA-483F-9EB2-B404D291A532}" presName="textBox5b" presStyleLbl="revTx" presStyleIdx="1" presStyleCnt="5" custScaleX="111784" custScaleY="107458" custLinFactNeighborX="-41833" custLinFactNeighborY="-4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6619C-AB99-4299-943F-24FF88190E9A}" type="pres">
      <dgm:prSet presAssocID="{B68EBFA0-B6FD-4A5D-AC4E-75D409CDF5D3}" presName="bullet5c" presStyleLbl="node1" presStyleIdx="2" presStyleCnt="5" custLinFactNeighborX="-55821" custLinFactNeighborY="-48392"/>
      <dgm:spPr/>
    </dgm:pt>
    <dgm:pt modelId="{16527D08-1753-473C-9944-4BB91B3D547C}" type="pres">
      <dgm:prSet presAssocID="{B68EBFA0-B6FD-4A5D-AC4E-75D409CDF5D3}" presName="textBox5c" presStyleLbl="revTx" presStyleIdx="2" presStyleCnt="5" custScaleX="89880" custScaleY="66637" custLinFactNeighborX="-14715" custLinFactNeighborY="-25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E63F6-6619-4BEA-8659-AA84361BC16D}" type="pres">
      <dgm:prSet presAssocID="{2956B972-8FC7-48CA-B753-6A79C14CB12B}" presName="bullet5d" presStyleLbl="node1" presStyleIdx="3" presStyleCnt="5" custLinFactNeighborX="-71913" custLinFactNeighborY="-14894"/>
      <dgm:spPr/>
    </dgm:pt>
    <dgm:pt modelId="{0F135609-864D-4EB8-90B2-867DF0919509}" type="pres">
      <dgm:prSet presAssocID="{2956B972-8FC7-48CA-B753-6A79C14CB12B}" presName="textBox5d" presStyleLbl="revTx" presStyleIdx="3" presStyleCnt="5" custLinFactNeighborX="-19561" custLinFactNeighborY="-7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E0A17-62E2-4D73-9A34-ADB23C367C7D}" type="pres">
      <dgm:prSet presAssocID="{6E02E215-3C6A-4125-9051-C01844340D60}" presName="bullet5e" presStyleLbl="node1" presStyleIdx="4" presStyleCnt="5" custLinFactNeighborX="31015" custLinFactNeighborY="-29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FA30C8C-60EA-4C37-835F-B3B90EDF8764}" type="pres">
      <dgm:prSet presAssocID="{6E02E215-3C6A-4125-9051-C01844340D60}" presName="textBox5e" presStyleLbl="revTx" presStyleIdx="4" presStyleCnt="5" custScaleY="91508" custLinFactNeighborX="15360" custLinFactNeighborY="-10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EF3B0-9FBA-421B-9870-4CB37A0F8E30}" type="presOf" srcId="{1D1246B6-BDA7-4388-B57A-889DBE3255EF}" destId="{21FD838F-07DF-4B69-809E-58252B39A1A6}" srcOrd="0" destOrd="0" presId="urn:microsoft.com/office/officeart/2005/8/layout/arrow2"/>
    <dgm:cxn modelId="{DD4167A4-C693-4259-B4E6-4B73DA2FA68A}" type="presOf" srcId="{C0837BA0-85FA-483F-9EB2-B404D291A532}" destId="{88720B64-6D31-4C0F-9BDC-4BDBD0962A0C}" srcOrd="0" destOrd="0" presId="urn:microsoft.com/office/officeart/2005/8/layout/arrow2"/>
    <dgm:cxn modelId="{A6C4F28A-9838-47E3-A4C1-595E2987006C}" srcId="{1D1246B6-BDA7-4388-B57A-889DBE3255EF}" destId="{2956B972-8FC7-48CA-B753-6A79C14CB12B}" srcOrd="3" destOrd="0" parTransId="{1461228B-9EB2-4525-A314-B1663A29F2ED}" sibTransId="{637B7A3B-B000-42B7-9059-7493C58E281A}"/>
    <dgm:cxn modelId="{D1141E60-BB34-4218-92F9-DA3FA03BDC10}" srcId="{1D1246B6-BDA7-4388-B57A-889DBE3255EF}" destId="{C0837BA0-85FA-483F-9EB2-B404D291A532}" srcOrd="1" destOrd="0" parTransId="{7A7E47F2-99D2-418F-8B43-CD0C3F8AD0CF}" sibTransId="{3A7EFE2E-3509-4248-A83F-185A08139FE6}"/>
    <dgm:cxn modelId="{F985BAB4-1E4F-4CAC-B072-1E26E3597C84}" type="presOf" srcId="{2FBB1457-10EC-44C9-961D-5561BC142A54}" destId="{AE7C7F23-B7AA-47BB-9827-67AD1E1D8D29}" srcOrd="0" destOrd="0" presId="urn:microsoft.com/office/officeart/2005/8/layout/arrow2"/>
    <dgm:cxn modelId="{93AD88A0-3B41-4FA6-9ED2-EE0E60F3ABFB}" type="presOf" srcId="{2956B972-8FC7-48CA-B753-6A79C14CB12B}" destId="{0F135609-864D-4EB8-90B2-867DF0919509}" srcOrd="0" destOrd="0" presId="urn:microsoft.com/office/officeart/2005/8/layout/arrow2"/>
    <dgm:cxn modelId="{61D02F2B-6D5B-4078-897D-F7DE4E441856}" srcId="{1D1246B6-BDA7-4388-B57A-889DBE3255EF}" destId="{B68EBFA0-B6FD-4A5D-AC4E-75D409CDF5D3}" srcOrd="2" destOrd="0" parTransId="{720D621F-CB7C-4DC4-81F3-E45CC8BCB3E8}" sibTransId="{DCCDFB0D-187C-4FFF-BE2F-48256C61F2BE}"/>
    <dgm:cxn modelId="{CA473973-F682-4638-AF2E-F35B9590CF24}" type="presOf" srcId="{6E02E215-3C6A-4125-9051-C01844340D60}" destId="{7FA30C8C-60EA-4C37-835F-B3B90EDF8764}" srcOrd="0" destOrd="0" presId="urn:microsoft.com/office/officeart/2005/8/layout/arrow2"/>
    <dgm:cxn modelId="{F35D86CF-269F-487E-853D-3752420DE25C}" type="presOf" srcId="{B68EBFA0-B6FD-4A5D-AC4E-75D409CDF5D3}" destId="{16527D08-1753-473C-9944-4BB91B3D547C}" srcOrd="0" destOrd="0" presId="urn:microsoft.com/office/officeart/2005/8/layout/arrow2"/>
    <dgm:cxn modelId="{EB309D2B-FF7D-4B0F-A71B-F7C8690AC46C}" srcId="{1D1246B6-BDA7-4388-B57A-889DBE3255EF}" destId="{6E02E215-3C6A-4125-9051-C01844340D60}" srcOrd="4" destOrd="0" parTransId="{934B3D2E-21CE-444B-B060-53A2D18707E0}" sibTransId="{CBF64C00-7AB4-4BF5-A13A-2C22CB6FE915}"/>
    <dgm:cxn modelId="{6E653437-4C01-408A-B9E7-5C199A36BC0C}" srcId="{1D1246B6-BDA7-4388-B57A-889DBE3255EF}" destId="{096A800A-2D8D-491C-859C-44D12E933F35}" srcOrd="5" destOrd="0" parTransId="{3E6188F3-90A3-4361-B119-FF839661F45D}" sibTransId="{973AD66D-CF1A-43AB-A277-0843F991B807}"/>
    <dgm:cxn modelId="{2BAC38DF-96A7-4867-A9F4-71CC2AFA8B3F}" srcId="{1D1246B6-BDA7-4388-B57A-889DBE3255EF}" destId="{2FBB1457-10EC-44C9-961D-5561BC142A54}" srcOrd="0" destOrd="0" parTransId="{CCE70B55-3F13-4498-9A43-8C20DED61B18}" sibTransId="{2DF37C71-650E-4E8C-AD09-BE2EA3A1EE66}"/>
    <dgm:cxn modelId="{03AF2951-6602-4A6B-98D8-8E21BF18F759}" type="presParOf" srcId="{21FD838F-07DF-4B69-809E-58252B39A1A6}" destId="{31420826-EAA7-46EE-88B2-86531D7C11F0}" srcOrd="0" destOrd="0" presId="urn:microsoft.com/office/officeart/2005/8/layout/arrow2"/>
    <dgm:cxn modelId="{07578AB2-DCBD-4EC8-B67B-73BA0EAEF0DB}" type="presParOf" srcId="{21FD838F-07DF-4B69-809E-58252B39A1A6}" destId="{ED3BEAAF-0087-4009-9F57-752155BDF31C}" srcOrd="1" destOrd="0" presId="urn:microsoft.com/office/officeart/2005/8/layout/arrow2"/>
    <dgm:cxn modelId="{2E17E884-EE5E-4A20-B72B-57F397597337}" type="presParOf" srcId="{ED3BEAAF-0087-4009-9F57-752155BDF31C}" destId="{44100596-A8D6-4B9C-9F6E-49A917788749}" srcOrd="0" destOrd="0" presId="urn:microsoft.com/office/officeart/2005/8/layout/arrow2"/>
    <dgm:cxn modelId="{9437BF6A-B9BF-4D3C-B56C-334C89B99267}" type="presParOf" srcId="{ED3BEAAF-0087-4009-9F57-752155BDF31C}" destId="{AE7C7F23-B7AA-47BB-9827-67AD1E1D8D29}" srcOrd="1" destOrd="0" presId="urn:microsoft.com/office/officeart/2005/8/layout/arrow2"/>
    <dgm:cxn modelId="{D0BB1903-6692-4AB4-8C23-371A787FE5E4}" type="presParOf" srcId="{ED3BEAAF-0087-4009-9F57-752155BDF31C}" destId="{7D77D94D-6378-4667-87E5-6235EBF00891}" srcOrd="2" destOrd="0" presId="urn:microsoft.com/office/officeart/2005/8/layout/arrow2"/>
    <dgm:cxn modelId="{332AD705-75B8-4822-948B-B1A68D12A354}" type="presParOf" srcId="{ED3BEAAF-0087-4009-9F57-752155BDF31C}" destId="{88720B64-6D31-4C0F-9BDC-4BDBD0962A0C}" srcOrd="3" destOrd="0" presId="urn:microsoft.com/office/officeart/2005/8/layout/arrow2"/>
    <dgm:cxn modelId="{C5E9F994-CBFE-40EF-B98C-2B5F66EF564C}" type="presParOf" srcId="{ED3BEAAF-0087-4009-9F57-752155BDF31C}" destId="{A546619C-AB99-4299-943F-24FF88190E9A}" srcOrd="4" destOrd="0" presId="urn:microsoft.com/office/officeart/2005/8/layout/arrow2"/>
    <dgm:cxn modelId="{ABB0BD5C-E8BC-4BD2-9DE0-34B7EC5C64D1}" type="presParOf" srcId="{ED3BEAAF-0087-4009-9F57-752155BDF31C}" destId="{16527D08-1753-473C-9944-4BB91B3D547C}" srcOrd="5" destOrd="0" presId="urn:microsoft.com/office/officeart/2005/8/layout/arrow2"/>
    <dgm:cxn modelId="{7C4FB773-361B-469A-AF6B-17E1380F7247}" type="presParOf" srcId="{ED3BEAAF-0087-4009-9F57-752155BDF31C}" destId="{6C6E63F6-6619-4BEA-8659-AA84361BC16D}" srcOrd="6" destOrd="0" presId="urn:microsoft.com/office/officeart/2005/8/layout/arrow2"/>
    <dgm:cxn modelId="{F9B0E8F6-FADA-4898-A2D0-2419AC42A4DB}" type="presParOf" srcId="{ED3BEAAF-0087-4009-9F57-752155BDF31C}" destId="{0F135609-864D-4EB8-90B2-867DF0919509}" srcOrd="7" destOrd="0" presId="urn:microsoft.com/office/officeart/2005/8/layout/arrow2"/>
    <dgm:cxn modelId="{D11883C5-4F3E-486C-9307-EC3615979DA7}" type="presParOf" srcId="{ED3BEAAF-0087-4009-9F57-752155BDF31C}" destId="{C20E0A17-62E2-4D73-9A34-ADB23C367C7D}" srcOrd="8" destOrd="0" presId="urn:microsoft.com/office/officeart/2005/8/layout/arrow2"/>
    <dgm:cxn modelId="{AD0F1CFE-FEE2-42A9-8059-D330F0080328}" type="presParOf" srcId="{ED3BEAAF-0087-4009-9F57-752155BDF31C}" destId="{7FA30C8C-60EA-4C37-835F-B3B90EDF876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20826-EAA7-46EE-88B2-86531D7C11F0}">
      <dsp:nvSpPr>
        <dsp:cNvPr id="0" name=""/>
        <dsp:cNvSpPr/>
      </dsp:nvSpPr>
      <dsp:spPr>
        <a:xfrm>
          <a:off x="386623" y="-43926"/>
          <a:ext cx="10223788" cy="562270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00596-A8D6-4B9C-9F6E-49A917788749}">
      <dsp:nvSpPr>
        <dsp:cNvPr id="0" name=""/>
        <dsp:cNvSpPr/>
      </dsp:nvSpPr>
      <dsp:spPr>
        <a:xfrm>
          <a:off x="974036" y="4612378"/>
          <a:ext cx="206915" cy="206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C7F23-B7AA-47BB-9827-67AD1E1D8D29}">
      <dsp:nvSpPr>
        <dsp:cNvPr id="0" name=""/>
        <dsp:cNvSpPr/>
      </dsp:nvSpPr>
      <dsp:spPr>
        <a:xfrm>
          <a:off x="1227318" y="4246397"/>
          <a:ext cx="1178519" cy="1338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4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June/ July 2016 </a:t>
          </a:r>
          <a:endParaRPr lang="en-US" sz="1400" b="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/>
            <a:t>Convene kickoff meeting for each strategic area.</a:t>
          </a:r>
          <a:endParaRPr lang="en-US" sz="1400" b="1" kern="1200" dirty="0" smtClean="0"/>
        </a:p>
      </dsp:txBody>
      <dsp:txXfrm>
        <a:off x="1227318" y="4246397"/>
        <a:ext cx="1178519" cy="1338204"/>
      </dsp:txXfrm>
    </dsp:sp>
    <dsp:sp modelId="{7D77D94D-6378-4667-87E5-6235EBF00891}">
      <dsp:nvSpPr>
        <dsp:cNvPr id="0" name=""/>
        <dsp:cNvSpPr/>
      </dsp:nvSpPr>
      <dsp:spPr>
        <a:xfrm>
          <a:off x="2313068" y="3103708"/>
          <a:ext cx="323867" cy="3238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20B64-6D31-4C0F-9BDC-4BDBD0962A0C}">
      <dsp:nvSpPr>
        <dsp:cNvPr id="0" name=""/>
        <dsp:cNvSpPr/>
      </dsp:nvSpPr>
      <dsp:spPr>
        <a:xfrm>
          <a:off x="2543642" y="3020516"/>
          <a:ext cx="1669371" cy="2531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61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Summer 2016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Finalizing 12 month approach for each strategic area including detailed plan as needed.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Define measurements </a:t>
          </a:r>
        </a:p>
      </dsp:txBody>
      <dsp:txXfrm>
        <a:off x="2543642" y="3020516"/>
        <a:ext cx="1669371" cy="2531617"/>
      </dsp:txXfrm>
    </dsp:sp>
    <dsp:sp modelId="{A546619C-AB99-4299-943F-24FF88190E9A}">
      <dsp:nvSpPr>
        <dsp:cNvPr id="0" name=""/>
        <dsp:cNvSpPr/>
      </dsp:nvSpPr>
      <dsp:spPr>
        <a:xfrm>
          <a:off x="4292793" y="1993939"/>
          <a:ext cx="431823" cy="431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27D08-1753-473C-9944-4BB91B3D547C}">
      <dsp:nvSpPr>
        <dsp:cNvPr id="0" name=""/>
        <dsp:cNvSpPr/>
      </dsp:nvSpPr>
      <dsp:spPr>
        <a:xfrm>
          <a:off x="4582114" y="2139241"/>
          <a:ext cx="1560578" cy="210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81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Fall 2016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Take action based on plans in each strategy area.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Alliance Quarterly meetings occur. </a:t>
          </a:r>
          <a:endParaRPr lang="en-US" sz="1600" kern="1200" dirty="0"/>
        </a:p>
      </dsp:txBody>
      <dsp:txXfrm>
        <a:off x="4582114" y="2139241"/>
        <a:ext cx="1560578" cy="2105703"/>
      </dsp:txXfrm>
    </dsp:sp>
    <dsp:sp modelId="{6C6E63F6-6619-4BEA-8659-AA84361BC16D}">
      <dsp:nvSpPr>
        <dsp:cNvPr id="0" name=""/>
        <dsp:cNvSpPr/>
      </dsp:nvSpPr>
      <dsp:spPr>
        <a:xfrm>
          <a:off x="5806048" y="1449606"/>
          <a:ext cx="557772" cy="557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35609-864D-4EB8-90B2-867DF0919509}">
      <dsp:nvSpPr>
        <dsp:cNvPr id="0" name=""/>
        <dsp:cNvSpPr/>
      </dsp:nvSpPr>
      <dsp:spPr>
        <a:xfrm>
          <a:off x="6134091" y="1543981"/>
          <a:ext cx="1799265" cy="3767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55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Winter 2017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Strategy areas update  steering committee about progress on actions.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Action continues within each strategy area.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Alliance Quarterly meeting occurs</a:t>
          </a:r>
          <a:r>
            <a:rPr lang="en-US" sz="1600" b="1" kern="1200" dirty="0" smtClean="0"/>
            <a:t> </a:t>
          </a:r>
        </a:p>
      </dsp:txBody>
      <dsp:txXfrm>
        <a:off x="6134091" y="1543981"/>
        <a:ext cx="1799265" cy="3767213"/>
      </dsp:txXfrm>
    </dsp:sp>
    <dsp:sp modelId="{C20E0A17-62E2-4D73-9A34-ADB23C367C7D}">
      <dsp:nvSpPr>
        <dsp:cNvPr id="0" name=""/>
        <dsp:cNvSpPr/>
      </dsp:nvSpPr>
      <dsp:spPr>
        <a:xfrm>
          <a:off x="8150383" y="878545"/>
          <a:ext cx="710710" cy="7107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30C8C-60EA-4C37-835F-B3B90EDF8764}">
      <dsp:nvSpPr>
        <dsp:cNvPr id="0" name=""/>
        <dsp:cNvSpPr/>
      </dsp:nvSpPr>
      <dsp:spPr>
        <a:xfrm>
          <a:off x="8561678" y="1178637"/>
          <a:ext cx="1799265" cy="3786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59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Spring/Summer 2017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Action continues within each strategy areas.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Alliance Quarterly meeting occurs.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Alliance reevaluates strategic priority areas.</a:t>
          </a:r>
        </a:p>
      </dsp:txBody>
      <dsp:txXfrm>
        <a:off x="8561678" y="1178637"/>
        <a:ext cx="1799265" cy="378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FF300-AD55-4313-9392-EFB459F55DAB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8F0AD-A7D0-4C17-B7D9-56DDBCC25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49013-3925-4B29-8BF4-A1387C309DD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Presented by the Endowment for Health 9/17/15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Collective Approach to Address an Aging NH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6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for us.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Collective Approach to Address an Aging NH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the Endowment for Health 9/17/15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9013-3925-4B29-8BF4-A1387C309D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2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8F0AD-A7D0-4C17-B7D9-56DDBCC258D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825821"/>
              </p:ext>
            </p:extLst>
          </p:nvPr>
        </p:nvGraphicFramePr>
        <p:xfrm>
          <a:off x="988017" y="1143000"/>
          <a:ext cx="4570413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Slide" r:id="rId4" imgW="4570584" imgH="3427397" progId="PowerPoint.Slide.12">
                  <p:embed/>
                </p:oleObj>
              </mc:Choice>
              <mc:Fallback>
                <p:oleObj name="Slide" r:id="rId4" imgW="4570584" imgH="342739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8017" y="1143000"/>
                        <a:ext cx="4570413" cy="34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36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49013-3925-4B29-8BF4-A1387C309DD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2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49013-3925-4B29-8BF4-A1387C309DD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4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49013-3925-4B29-8BF4-A1387C309DD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1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49013-3925-4B29-8BF4-A1387C309DD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8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8C2C-9445-4971-96B6-44AF9C4EFBA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A3C7-C652-40DC-BA0A-AC241C77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7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8C2C-9445-4971-96B6-44AF9C4EFBA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A3C7-C652-40DC-BA0A-AC241C77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601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504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678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377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61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259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425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549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860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447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1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8C2C-9445-4971-96B6-44AF9C4EFBA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A3C7-C652-40DC-BA0A-AC241C77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00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432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42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383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032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89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25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726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573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294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5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08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534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824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046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27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566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818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068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525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2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1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1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0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0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4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8C2C-9445-4971-96B6-44AF9C4EFBA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A3C7-C652-40DC-BA0A-AC241C77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62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78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3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13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71448" y="1293077"/>
            <a:ext cx="11251093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58132" indent="-258132" algn="l" defTabSz="93291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4"/>
          </a:xfrm>
          <a:prstGeom prst="rect">
            <a:avLst/>
          </a:prstGeom>
        </p:spPr>
        <p:txBody>
          <a:bodyPr vert="horz" lIns="90250" tIns="45137" rIns="90250" bIns="4513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 defTabSz="902507"/>
            <a:fld id="{0A60FE84-7381-4F55-B1D4-1DC976F61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0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69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FS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955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64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82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51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14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0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8C2C-9445-4971-96B6-44AF9C4EFBA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A3C7-C652-40DC-BA0A-AC241C77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33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73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15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91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56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07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89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71448" y="1293077"/>
            <a:ext cx="11251093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58132" indent="-258132" algn="l" defTabSz="93291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4"/>
          </a:xfrm>
          <a:prstGeom prst="rect">
            <a:avLst/>
          </a:prstGeom>
        </p:spPr>
        <p:txBody>
          <a:bodyPr vert="horz" lIns="90250" tIns="45137" rIns="90250" bIns="4513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 defTabSz="902507"/>
            <a:fld id="{0A60FE84-7381-4F55-B1D4-1DC976F61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0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26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94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00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2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8C2C-9445-4971-96B6-44AF9C4EFBA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A3C7-C652-40DC-BA0A-AC241C77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00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22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70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783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1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123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79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18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14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71448" y="1293077"/>
            <a:ext cx="11251093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58132" indent="-258132" algn="l" defTabSz="93291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4"/>
          </a:xfrm>
          <a:prstGeom prst="rect">
            <a:avLst/>
          </a:prstGeom>
        </p:spPr>
        <p:txBody>
          <a:bodyPr vert="horz" lIns="90250" tIns="45137" rIns="90250" bIns="4513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 defTabSz="902507"/>
            <a:fld id="{0A60FE84-7381-4F55-B1D4-1DC976F61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0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168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4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8C2C-9445-4971-96B6-44AF9C4EFBA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A3C7-C652-40DC-BA0A-AC241C77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145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95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8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21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50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44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74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726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26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5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1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8C2C-9445-4971-96B6-44AF9C4EFBA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A3C7-C652-40DC-BA0A-AC241C77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59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71448" y="1293077"/>
            <a:ext cx="11251093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58132" indent="-258132" algn="l" defTabSz="93291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4"/>
          </a:xfrm>
          <a:prstGeom prst="rect">
            <a:avLst/>
          </a:prstGeom>
        </p:spPr>
        <p:txBody>
          <a:bodyPr vert="horz" lIns="90250" tIns="45137" rIns="90250" bIns="4513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 defTabSz="902507"/>
            <a:fld id="{0A60FE84-7381-4F55-B1D4-1DC976F61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0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71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84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99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050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01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94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462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5951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088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3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8C2C-9445-4971-96B6-44AF9C4EFBA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A3C7-C652-40DC-BA0A-AC241C77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22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684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39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71448" y="1293077"/>
            <a:ext cx="11251093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58132" indent="-258132" algn="l" defTabSz="93291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4"/>
          </a:xfrm>
          <a:prstGeom prst="rect">
            <a:avLst/>
          </a:prstGeom>
        </p:spPr>
        <p:txBody>
          <a:bodyPr vert="horz" lIns="90250" tIns="45137" rIns="90250" bIns="4513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 defTabSz="902507"/>
            <a:fld id="{0A60FE84-7381-4F55-B1D4-1DC976F61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0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44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884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4294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538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518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74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441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5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8C2C-9445-4971-96B6-44AF9C4EFBA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A3C7-C652-40DC-BA0A-AC241C77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70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509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79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471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848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71448" y="1293077"/>
            <a:ext cx="11251093" cy="50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58132" indent="-258132" algn="l" defTabSz="93291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3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4"/>
          </a:xfrm>
          <a:prstGeom prst="rect">
            <a:avLst/>
          </a:prstGeom>
        </p:spPr>
        <p:txBody>
          <a:bodyPr vert="horz" lIns="90250" tIns="45137" rIns="90250" bIns="4513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 defTabSz="902507"/>
            <a:fld id="{0A60FE84-7381-4F55-B1D4-1DC976F611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250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780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89F5-96C0-4472-814B-D02E1CEC94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313-8E7C-4D48-ADA3-FD099E686E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428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89F5-96C0-4472-814B-D02E1CEC94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313-8E7C-4D48-ADA3-FD099E686E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03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89F5-96C0-4472-814B-D02E1CEC94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313-8E7C-4D48-ADA3-FD099E686E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421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89F5-96C0-4472-814B-D02E1CEC94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313-8E7C-4D48-ADA3-FD099E686E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158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89F5-96C0-4472-814B-D02E1CEC94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313-8E7C-4D48-ADA3-FD099E686E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8C2C-9445-4971-96B6-44AF9C4EFBA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A3C7-C652-40DC-BA0A-AC241C77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7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89F5-96C0-4472-814B-D02E1CEC94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313-8E7C-4D48-ADA3-FD099E686E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868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89F5-96C0-4472-814B-D02E1CEC94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313-8E7C-4D48-ADA3-FD099E686E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993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89F5-96C0-4472-814B-D02E1CEC94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313-8E7C-4D48-ADA3-FD099E686E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57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89F5-96C0-4472-814B-D02E1CEC94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313-8E7C-4D48-ADA3-FD099E686E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553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89F5-96C0-4472-814B-D02E1CEC94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313-8E7C-4D48-ADA3-FD099E686E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740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89F5-96C0-4472-814B-D02E1CEC94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313-8E7C-4D48-ADA3-FD099E686E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748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258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612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803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2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E8C2C-9445-4971-96B6-44AF9C4EFBA9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4A3C7-C652-40DC-BA0A-AC241C771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1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2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4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"/>
            <a:ext cx="10972800" cy="88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7224"/>
            <a:ext cx="12192000" cy="0"/>
          </a:xfrm>
          <a:prstGeom prst="line">
            <a:avLst/>
          </a:prstGeom>
          <a:ln w="31750">
            <a:solidFill>
              <a:srgbClr val="9932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952508"/>
            <a:ext cx="12192000" cy="0"/>
          </a:xfrm>
          <a:prstGeom prst="line">
            <a:avLst/>
          </a:prstGeom>
          <a:ln w="44450">
            <a:solidFill>
              <a:srgbClr val="76B5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91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3235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"/>
            <a:ext cx="10972800" cy="88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7224"/>
            <a:ext cx="12192000" cy="0"/>
          </a:xfrm>
          <a:prstGeom prst="line">
            <a:avLst/>
          </a:prstGeom>
          <a:ln w="31750">
            <a:solidFill>
              <a:srgbClr val="9932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952508"/>
            <a:ext cx="12192000" cy="0"/>
          </a:xfrm>
          <a:prstGeom prst="line">
            <a:avLst/>
          </a:prstGeom>
          <a:ln w="44450">
            <a:solidFill>
              <a:srgbClr val="76B5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3235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"/>
            <a:ext cx="10972800" cy="88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7224"/>
            <a:ext cx="12192000" cy="0"/>
          </a:xfrm>
          <a:prstGeom prst="line">
            <a:avLst/>
          </a:prstGeom>
          <a:ln w="31750">
            <a:solidFill>
              <a:srgbClr val="9932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952508"/>
            <a:ext cx="12192000" cy="0"/>
          </a:xfrm>
          <a:prstGeom prst="line">
            <a:avLst/>
          </a:prstGeom>
          <a:ln w="44450">
            <a:solidFill>
              <a:srgbClr val="76B5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3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3235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"/>
            <a:ext cx="10972800" cy="88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7224"/>
            <a:ext cx="12192000" cy="0"/>
          </a:xfrm>
          <a:prstGeom prst="line">
            <a:avLst/>
          </a:prstGeom>
          <a:ln w="31750">
            <a:solidFill>
              <a:srgbClr val="9932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952508"/>
            <a:ext cx="12192000" cy="0"/>
          </a:xfrm>
          <a:prstGeom prst="line">
            <a:avLst/>
          </a:prstGeom>
          <a:ln w="44450">
            <a:solidFill>
              <a:srgbClr val="76B5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60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3235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"/>
            <a:ext cx="10972800" cy="88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7224"/>
            <a:ext cx="12192000" cy="0"/>
          </a:xfrm>
          <a:prstGeom prst="line">
            <a:avLst/>
          </a:prstGeom>
          <a:ln w="31750">
            <a:solidFill>
              <a:srgbClr val="9932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952508"/>
            <a:ext cx="12192000" cy="0"/>
          </a:xfrm>
          <a:prstGeom prst="line">
            <a:avLst/>
          </a:prstGeom>
          <a:ln w="44450">
            <a:solidFill>
              <a:srgbClr val="76B5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1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3235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"/>
            <a:ext cx="10972800" cy="882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97224"/>
            <a:ext cx="12192000" cy="0"/>
          </a:xfrm>
          <a:prstGeom prst="line">
            <a:avLst/>
          </a:prstGeom>
          <a:ln w="31750">
            <a:solidFill>
              <a:srgbClr val="9932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952508"/>
            <a:ext cx="12192000" cy="0"/>
          </a:xfrm>
          <a:prstGeom prst="line">
            <a:avLst/>
          </a:prstGeom>
          <a:ln w="44450">
            <a:solidFill>
              <a:srgbClr val="76B5B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21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3235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89F5-96C0-4472-814B-D02E1CEC94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B4313-8E7C-4D48-ADA3-FD099E686E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D426-D6C5-4D04-9FB5-6B43707E29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8EAC8-D257-486A-B6D5-B77D42BDC8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0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://www.tuftshealthplanfoundation.org/index.php" TargetMode="External"/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82083" y="2438455"/>
            <a:ext cx="10972800" cy="36115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prstClr val="black"/>
                </a:solidFill>
              </a:rPr>
              <a:t>Creating a Collective Approach </a:t>
            </a:r>
            <a:r>
              <a:rPr lang="en-US" sz="4800" b="1" i="1" dirty="0" smtClean="0">
                <a:solidFill>
                  <a:prstClr val="black"/>
                </a:solidFill>
              </a:rPr>
              <a:t>to </a:t>
            </a:r>
            <a:r>
              <a:rPr lang="en-US" sz="4800" b="1" i="1" dirty="0">
                <a:solidFill>
                  <a:prstClr val="black"/>
                </a:solidFill>
              </a:rPr>
              <a:t>Address an Aging </a:t>
            </a:r>
            <a:r>
              <a:rPr lang="en-US" sz="4800" b="1" i="1" dirty="0" smtClean="0">
                <a:solidFill>
                  <a:prstClr val="black"/>
                </a:solidFill>
              </a:rPr>
              <a:t>NH</a:t>
            </a:r>
          </a:p>
          <a:p>
            <a:pPr marL="0" indent="0" algn="ctr">
              <a:buNone/>
            </a:pPr>
            <a:endParaRPr lang="en-US" sz="4000" b="1" i="1" dirty="0" smtClean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NH Alliance for Healthy Aging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Quarterly Meeting</a:t>
            </a: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June 16, 2016</a:t>
            </a:r>
            <a:endParaRPr lang="en-US" sz="40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3"/>
            <a:ext cx="12191999" cy="219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3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SoJo Gets Results.  Readers Say: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9347200" cy="2971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Seemed </a:t>
            </a:r>
            <a:r>
              <a:rPr lang="en-US" dirty="0"/>
              <a:t>different from typical news articles</a:t>
            </a:r>
          </a:p>
          <a:p>
            <a:r>
              <a:rPr lang="en-US" dirty="0" smtClean="0"/>
              <a:t>Gained </a:t>
            </a:r>
            <a:r>
              <a:rPr lang="en-US" dirty="0"/>
              <a:t>more knowledge about the issue in the article</a:t>
            </a:r>
          </a:p>
          <a:p>
            <a:r>
              <a:rPr lang="en-US" dirty="0" smtClean="0"/>
              <a:t>Felt </a:t>
            </a:r>
            <a:r>
              <a:rPr lang="en-US" dirty="0"/>
              <a:t>better informed about the issue</a:t>
            </a:r>
          </a:p>
          <a:p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their interest in the issue</a:t>
            </a:r>
          </a:p>
          <a:p>
            <a:r>
              <a:rPr lang="en-US" dirty="0"/>
              <a:t>Believe they could contribute to a </a:t>
            </a:r>
            <a:r>
              <a:rPr lang="en-US" dirty="0" smtClean="0"/>
              <a:t>solution</a:t>
            </a:r>
          </a:p>
          <a:p>
            <a:r>
              <a:rPr lang="en-US" dirty="0" smtClean="0"/>
              <a:t>Believe </a:t>
            </a:r>
            <a:r>
              <a:rPr lang="en-US" dirty="0"/>
              <a:t>that there are effective ways to address the issue</a:t>
            </a:r>
          </a:p>
          <a:p>
            <a:r>
              <a:rPr lang="en-US" dirty="0" smtClean="0"/>
              <a:t>Influenced </a:t>
            </a:r>
            <a:r>
              <a:rPr lang="en-US" dirty="0"/>
              <a:t>their opinion about the issue</a:t>
            </a:r>
          </a:p>
          <a:p>
            <a:r>
              <a:rPr lang="en-US" dirty="0" smtClean="0"/>
              <a:t>Felt </a:t>
            </a:r>
            <a:r>
              <a:rPr lang="en-US" dirty="0"/>
              <a:t>inspired and/or </a:t>
            </a:r>
            <a:r>
              <a:rPr lang="en-US" dirty="0" smtClean="0"/>
              <a:t>optimistic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21" y="3810000"/>
            <a:ext cx="5180179" cy="241935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00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NYT Reporter Tina Rosenberg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3" y="1676400"/>
            <a:ext cx="871518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9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49" y="1600206"/>
            <a:ext cx="90815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9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1219200"/>
            <a:ext cx="10718307" cy="534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1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National SoJo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Monica Campbell, Immigration Reporter, PRI    The World</a:t>
            </a:r>
          </a:p>
          <a:p>
            <a:r>
              <a:rPr lang="en-US" dirty="0" smtClean="0"/>
              <a:t>Jesse Hardman, Environmental Reporter,         New Orleans Public Radio</a:t>
            </a:r>
          </a:p>
          <a:p>
            <a:r>
              <a:rPr lang="en-US" dirty="0" smtClean="0"/>
              <a:t>Noam Levey, Health Correspondent, L.A. Times</a:t>
            </a:r>
          </a:p>
          <a:p>
            <a:r>
              <a:rPr lang="en-US" dirty="0" smtClean="0"/>
              <a:t>John Higgins, Education Reporter, Seattle Times</a:t>
            </a:r>
          </a:p>
          <a:p>
            <a:r>
              <a:rPr lang="en-US" dirty="0" smtClean="0"/>
              <a:t>Greg Barnes, Sunday Editor, Fayetteville Observer</a:t>
            </a:r>
          </a:p>
          <a:p>
            <a:r>
              <a:rPr lang="en-US" dirty="0" smtClean="0"/>
              <a:t>Liz Goodwin, National Affairs Writer, Yahoo News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New SoJo Series</a:t>
            </a:r>
          </a:p>
          <a:p>
            <a:r>
              <a:rPr lang="en-US" dirty="0" smtClean="0"/>
              <a:t>Union Leader year-long series on aging </a:t>
            </a:r>
          </a:p>
          <a:p>
            <a:r>
              <a:rPr lang="en-US" dirty="0" smtClean="0"/>
              <a:t>Newsroom-wide training on sojo</a:t>
            </a:r>
          </a:p>
          <a:p>
            <a:r>
              <a:rPr lang="en-US" dirty="0" smtClean="0"/>
              <a:t>Full-Time reporter to be hired</a:t>
            </a:r>
          </a:p>
          <a:p>
            <a:r>
              <a:rPr lang="en-US" dirty="0" smtClean="0"/>
              <a:t>Technical assistance from SoJo Network</a:t>
            </a:r>
          </a:p>
          <a:p>
            <a:r>
              <a:rPr lang="en-US" dirty="0" smtClean="0"/>
              <a:t>Web presence</a:t>
            </a:r>
          </a:p>
          <a:p>
            <a:r>
              <a:rPr lang="en-US" dirty="0" smtClean="0"/>
              <a:t>Shared content with other news outlets</a:t>
            </a:r>
          </a:p>
          <a:p>
            <a:r>
              <a:rPr lang="en-US" dirty="0" smtClean="0"/>
              <a:t>Culminates in a public forum on the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64898"/>
            <a:ext cx="6604000" cy="84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and Local Framing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://indiandigitalartists.com/wp-content/uploads/2013/08/Framing-in-Composition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53836"/>
            <a:ext cx="11277600" cy="5334001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Reframing 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295400"/>
            <a:ext cx="11480800" cy="492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8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Funding Scan for Age-Friendly Initiatives in NH: Illuminating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of the scan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Starting point of mapping the vision of AHA by correlating opportunities with 2015 action planning strategies.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For AHA members to find potential funding streams for groups seeking to take action steps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To gather knowledge about the types and availability of funding  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Scan Layout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Tufts Health Plan Foundation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u="sng" dirty="0" smtClean="0"/>
              <a:t>Website:</a:t>
            </a:r>
            <a:r>
              <a:rPr lang="en-US" dirty="0" smtClean="0"/>
              <a:t>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://www.tuftshealthplanfoundation.org/index.php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i="1" u="sng" dirty="0" smtClean="0"/>
              <a:t>Summary: </a:t>
            </a:r>
            <a:r>
              <a:rPr lang="en-US" dirty="0"/>
              <a:t>The Tufts Health Plan Foundation aims to build communities that are responsive to the needs of older adults. The Foundation makes investments that promote: (1) moving communities towards achieving age-friendly policies and practices that are relevant; (2) focus on the most vulnerable; and (3) include older adults in the process. The Foundation has three focus areas outlined below, timing for applications varies for each focal area and is included in stated description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i="1" u="sng" dirty="0" smtClean="0"/>
              <a:t>Focal Areas (timing included):</a:t>
            </a:r>
          </a:p>
          <a:p>
            <a:r>
              <a:rPr lang="en-US" dirty="0" smtClean="0"/>
              <a:t>Systems and Best Practices</a:t>
            </a:r>
          </a:p>
          <a:p>
            <a:r>
              <a:rPr lang="en-US" dirty="0" smtClean="0"/>
              <a:t>Policy and Advocacy</a:t>
            </a:r>
          </a:p>
          <a:p>
            <a:r>
              <a:rPr lang="en-US" dirty="0" smtClean="0"/>
              <a:t>James Roosevelt, Jr., Leadership Fund </a:t>
            </a:r>
          </a:p>
          <a:p>
            <a:pPr marL="0" indent="0">
              <a:buNone/>
            </a:pPr>
            <a:r>
              <a:rPr lang="en-US" i="1" u="sng" dirty="0" smtClean="0"/>
              <a:t>Level of Opportunity: </a:t>
            </a:r>
            <a:r>
              <a:rPr lang="en-US" dirty="0"/>
              <a:t>Community, statewide, or national impact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i="1" u="sng" dirty="0" smtClean="0"/>
              <a:t>Type of Opportunity: </a:t>
            </a:r>
            <a:r>
              <a:rPr lang="en-US" dirty="0"/>
              <a:t>Research, direct practice, and capacity building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i="1" u="sng" dirty="0" smtClean="0"/>
              <a:t>Funding Amount: </a:t>
            </a:r>
            <a:r>
              <a:rPr lang="en-US" dirty="0"/>
              <a:t>Not stated. </a:t>
            </a:r>
            <a:endParaRPr lang="en-US" dirty="0" smtClean="0"/>
          </a:p>
          <a:p>
            <a:pPr marL="0" indent="0">
              <a:buNone/>
            </a:pPr>
            <a:r>
              <a:rPr lang="en-US" i="1" u="sng" dirty="0" smtClean="0"/>
              <a:t>AHA Strategic Framework Area: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595" t="53031"/>
          <a:stretch/>
        </p:blipFill>
        <p:spPr>
          <a:xfrm>
            <a:off x="4232363" y="5503816"/>
            <a:ext cx="5335755" cy="7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1" y="704603"/>
            <a:ext cx="10401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58688" y="4934635"/>
            <a:ext cx="92746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You may feel that your part is small and </a:t>
            </a:r>
            <a:r>
              <a:rPr lang="en-US" sz="2400" i="1" dirty="0" smtClean="0"/>
              <a:t>you may not even see your role yet. </a:t>
            </a:r>
            <a:r>
              <a:rPr lang="en-US" sz="2400" i="1" dirty="0"/>
              <a:t>I am here to shout it </a:t>
            </a:r>
            <a:r>
              <a:rPr lang="en-US" sz="2400" i="1" dirty="0" smtClean="0"/>
              <a:t>out: Every person in the process is important. You </a:t>
            </a:r>
            <a:r>
              <a:rPr lang="en-US" sz="2400" i="1" dirty="0"/>
              <a:t>are AWESOME! </a:t>
            </a:r>
            <a:r>
              <a:rPr lang="en-US" sz="2400" i="1" dirty="0" smtClean="0"/>
              <a:t>Together we will achieve our vision. Thank you for participating!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97054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Funding Scan Spreadsheet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It encompasses all the grant opportunities outlined in the scan and offers the ability to sort and search for specific keywords related to each opportunity.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These two documents can be found on the Endowment For Health’s Website: endowmentforhealth.org</a:t>
            </a:r>
          </a:p>
          <a:p>
            <a:pPr lvl="1"/>
            <a:r>
              <a:rPr lang="en-US" dirty="0" smtClean="0"/>
              <a:t>Report URL: </a:t>
            </a:r>
          </a:p>
          <a:p>
            <a:pPr lvl="1"/>
            <a:r>
              <a:rPr lang="en-US" dirty="0" smtClean="0"/>
              <a:t>Spreadsheet URL: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1" y="704603"/>
            <a:ext cx="10401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5351" y="4811435"/>
            <a:ext cx="10401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 you for participating!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Please join us for lunch and screening of the film, </a:t>
            </a:r>
            <a:r>
              <a:rPr lang="en-US" i="1" dirty="0" smtClean="0"/>
              <a:t>Nine to Ninety </a:t>
            </a:r>
            <a:r>
              <a:rPr lang="en-US" dirty="0" smtClean="0"/>
              <a:t>following the meeting</a:t>
            </a:r>
            <a:endParaRPr lang="en-US" dirty="0"/>
          </a:p>
          <a:p>
            <a:endParaRPr lang="en-US" dirty="0" smtClean="0"/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For questions,  or more information contact: jennifer.rabalais@unh.edu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0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6" y="124318"/>
            <a:ext cx="11557654" cy="673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61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"/>
            <a:ext cx="9144000" cy="882869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Alliance for Healthy Aging Action Steps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225221"/>
              </p:ext>
            </p:extLst>
          </p:nvPr>
        </p:nvGraphicFramePr>
        <p:xfrm>
          <a:off x="542927" y="882869"/>
          <a:ext cx="11172825" cy="5622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778568" y="882869"/>
            <a:ext cx="0" cy="591552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139726" y="441435"/>
            <a:ext cx="861774" cy="3869008"/>
          </a:xfrm>
          <a:prstGeom prst="rect">
            <a:avLst/>
          </a:prstGeom>
          <a:noFill/>
        </p:spPr>
        <p:txBody>
          <a:bodyPr vert="vert"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Implementation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175" y="2876860"/>
            <a:ext cx="861774" cy="3254609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Development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decagon 19"/>
          <p:cNvSpPr/>
          <p:nvPr/>
        </p:nvSpPr>
        <p:spPr>
          <a:xfrm>
            <a:off x="38979" y="2604954"/>
            <a:ext cx="1669660" cy="1186431"/>
          </a:xfrm>
          <a:prstGeom prst="dodecagon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Program team</a:t>
            </a:r>
          </a:p>
        </p:txBody>
      </p:sp>
      <p:sp>
        <p:nvSpPr>
          <p:cNvPr id="4" name="Cloud 3"/>
          <p:cNvSpPr/>
          <p:nvPr/>
        </p:nvSpPr>
        <p:spPr>
          <a:xfrm rot="11256031">
            <a:off x="4659269" y="1525152"/>
            <a:ext cx="7492767" cy="535956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865 w 43256"/>
              <a:gd name="connsiteY9" fmla="*/ 32486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443 w 43256"/>
              <a:gd name="connsiteY8" fmla="*/ 26965 h 43219"/>
              <a:gd name="connsiteX9" fmla="*/ 38865 w 43256"/>
              <a:gd name="connsiteY9" fmla="*/ 32486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4656"/>
              <a:gd name="connsiteY0" fmla="*/ 14229 h 43219"/>
              <a:gd name="connsiteX1" fmla="*/ 5659 w 44656"/>
              <a:gd name="connsiteY1" fmla="*/ 6766 h 43219"/>
              <a:gd name="connsiteX2" fmla="*/ 14041 w 44656"/>
              <a:gd name="connsiteY2" fmla="*/ 5061 h 43219"/>
              <a:gd name="connsiteX3" fmla="*/ 22492 w 44656"/>
              <a:gd name="connsiteY3" fmla="*/ 3291 h 43219"/>
              <a:gd name="connsiteX4" fmla="*/ 25785 w 44656"/>
              <a:gd name="connsiteY4" fmla="*/ 59 h 43219"/>
              <a:gd name="connsiteX5" fmla="*/ 29869 w 44656"/>
              <a:gd name="connsiteY5" fmla="*/ 2340 h 43219"/>
              <a:gd name="connsiteX6" fmla="*/ 35499 w 44656"/>
              <a:gd name="connsiteY6" fmla="*/ 549 h 43219"/>
              <a:gd name="connsiteX7" fmla="*/ 38354 w 44656"/>
              <a:gd name="connsiteY7" fmla="*/ 5435 h 43219"/>
              <a:gd name="connsiteX8" fmla="*/ 42018 w 44656"/>
              <a:gd name="connsiteY8" fmla="*/ 10177 h 43219"/>
              <a:gd name="connsiteX9" fmla="*/ 41854 w 44656"/>
              <a:gd name="connsiteY9" fmla="*/ 15319 h 43219"/>
              <a:gd name="connsiteX10" fmla="*/ 44576 w 44656"/>
              <a:gd name="connsiteY10" fmla="*/ 25271 h 43219"/>
              <a:gd name="connsiteX11" fmla="*/ 37440 w 44656"/>
              <a:gd name="connsiteY11" fmla="*/ 30063 h 43219"/>
              <a:gd name="connsiteX12" fmla="*/ 35431 w 44656"/>
              <a:gd name="connsiteY12" fmla="*/ 35960 h 43219"/>
              <a:gd name="connsiteX13" fmla="*/ 28591 w 44656"/>
              <a:gd name="connsiteY13" fmla="*/ 36674 h 43219"/>
              <a:gd name="connsiteX14" fmla="*/ 23703 w 44656"/>
              <a:gd name="connsiteY14" fmla="*/ 42965 h 43219"/>
              <a:gd name="connsiteX15" fmla="*/ 16516 w 44656"/>
              <a:gd name="connsiteY15" fmla="*/ 39125 h 43219"/>
              <a:gd name="connsiteX16" fmla="*/ 5840 w 44656"/>
              <a:gd name="connsiteY16" fmla="*/ 35331 h 43219"/>
              <a:gd name="connsiteX17" fmla="*/ 1146 w 44656"/>
              <a:gd name="connsiteY17" fmla="*/ 31109 h 43219"/>
              <a:gd name="connsiteX18" fmla="*/ 2149 w 44656"/>
              <a:gd name="connsiteY18" fmla="*/ 25410 h 43219"/>
              <a:gd name="connsiteX19" fmla="*/ 31 w 44656"/>
              <a:gd name="connsiteY19" fmla="*/ 19563 h 43219"/>
              <a:gd name="connsiteX20" fmla="*/ 3899 w 44656"/>
              <a:gd name="connsiteY20" fmla="*/ 14366 h 43219"/>
              <a:gd name="connsiteX21" fmla="*/ 3936 w 44656"/>
              <a:gd name="connsiteY21" fmla="*/ 14229 h 43219"/>
              <a:gd name="connsiteX0" fmla="*/ 4729 w 44656"/>
              <a:gd name="connsiteY0" fmla="*/ 26036 h 43219"/>
              <a:gd name="connsiteX1" fmla="*/ 2196 w 44656"/>
              <a:gd name="connsiteY1" fmla="*/ 25239 h 43219"/>
              <a:gd name="connsiteX2" fmla="*/ 6964 w 44656"/>
              <a:gd name="connsiteY2" fmla="*/ 34758 h 43219"/>
              <a:gd name="connsiteX3" fmla="*/ 5856 w 44656"/>
              <a:gd name="connsiteY3" fmla="*/ 35139 h 43219"/>
              <a:gd name="connsiteX4" fmla="*/ 16514 w 44656"/>
              <a:gd name="connsiteY4" fmla="*/ 38949 h 43219"/>
              <a:gd name="connsiteX5" fmla="*/ 15846 w 44656"/>
              <a:gd name="connsiteY5" fmla="*/ 37209 h 43219"/>
              <a:gd name="connsiteX6" fmla="*/ 28863 w 44656"/>
              <a:gd name="connsiteY6" fmla="*/ 34610 h 43219"/>
              <a:gd name="connsiteX7" fmla="*/ 28596 w 44656"/>
              <a:gd name="connsiteY7" fmla="*/ 36519 h 43219"/>
              <a:gd name="connsiteX8" fmla="*/ 36443 w 44656"/>
              <a:gd name="connsiteY8" fmla="*/ 26965 h 43219"/>
              <a:gd name="connsiteX9" fmla="*/ 38865 w 44656"/>
              <a:gd name="connsiteY9" fmla="*/ 32486 h 43219"/>
              <a:gd name="connsiteX10" fmla="*/ 41834 w 44656"/>
              <a:gd name="connsiteY10" fmla="*/ 15213 h 43219"/>
              <a:gd name="connsiteX11" fmla="*/ 40386 w 44656"/>
              <a:gd name="connsiteY11" fmla="*/ 17889 h 43219"/>
              <a:gd name="connsiteX12" fmla="*/ 38360 w 44656"/>
              <a:gd name="connsiteY12" fmla="*/ 5285 h 43219"/>
              <a:gd name="connsiteX13" fmla="*/ 38436 w 44656"/>
              <a:gd name="connsiteY13" fmla="*/ 6549 h 43219"/>
              <a:gd name="connsiteX14" fmla="*/ 29114 w 44656"/>
              <a:gd name="connsiteY14" fmla="*/ 3811 h 43219"/>
              <a:gd name="connsiteX15" fmla="*/ 29856 w 44656"/>
              <a:gd name="connsiteY15" fmla="*/ 2199 h 43219"/>
              <a:gd name="connsiteX16" fmla="*/ 22177 w 44656"/>
              <a:gd name="connsiteY16" fmla="*/ 4579 h 43219"/>
              <a:gd name="connsiteX17" fmla="*/ 22536 w 44656"/>
              <a:gd name="connsiteY17" fmla="*/ 3189 h 43219"/>
              <a:gd name="connsiteX18" fmla="*/ 14036 w 44656"/>
              <a:gd name="connsiteY18" fmla="*/ 5051 h 43219"/>
              <a:gd name="connsiteX19" fmla="*/ 15336 w 44656"/>
              <a:gd name="connsiteY19" fmla="*/ 6399 h 43219"/>
              <a:gd name="connsiteX20" fmla="*/ 4163 w 44656"/>
              <a:gd name="connsiteY20" fmla="*/ 15648 h 43219"/>
              <a:gd name="connsiteX21" fmla="*/ 3936 w 44656"/>
              <a:gd name="connsiteY21" fmla="*/ 14229 h 43219"/>
              <a:gd name="connsiteX0" fmla="*/ 3936 w 44656"/>
              <a:gd name="connsiteY0" fmla="*/ 14229 h 43219"/>
              <a:gd name="connsiteX1" fmla="*/ 5659 w 44656"/>
              <a:gd name="connsiteY1" fmla="*/ 6766 h 43219"/>
              <a:gd name="connsiteX2" fmla="*/ 14041 w 44656"/>
              <a:gd name="connsiteY2" fmla="*/ 5061 h 43219"/>
              <a:gd name="connsiteX3" fmla="*/ 22492 w 44656"/>
              <a:gd name="connsiteY3" fmla="*/ 3291 h 43219"/>
              <a:gd name="connsiteX4" fmla="*/ 25785 w 44656"/>
              <a:gd name="connsiteY4" fmla="*/ 59 h 43219"/>
              <a:gd name="connsiteX5" fmla="*/ 29869 w 44656"/>
              <a:gd name="connsiteY5" fmla="*/ 2340 h 43219"/>
              <a:gd name="connsiteX6" fmla="*/ 35499 w 44656"/>
              <a:gd name="connsiteY6" fmla="*/ 549 h 43219"/>
              <a:gd name="connsiteX7" fmla="*/ 38354 w 44656"/>
              <a:gd name="connsiteY7" fmla="*/ 5435 h 43219"/>
              <a:gd name="connsiteX8" fmla="*/ 42018 w 44656"/>
              <a:gd name="connsiteY8" fmla="*/ 10177 h 43219"/>
              <a:gd name="connsiteX9" fmla="*/ 41854 w 44656"/>
              <a:gd name="connsiteY9" fmla="*/ 15319 h 43219"/>
              <a:gd name="connsiteX10" fmla="*/ 44576 w 44656"/>
              <a:gd name="connsiteY10" fmla="*/ 25271 h 43219"/>
              <a:gd name="connsiteX11" fmla="*/ 37440 w 44656"/>
              <a:gd name="connsiteY11" fmla="*/ 30063 h 43219"/>
              <a:gd name="connsiteX12" fmla="*/ 36533 w 44656"/>
              <a:gd name="connsiteY12" fmla="*/ 39348 h 43219"/>
              <a:gd name="connsiteX13" fmla="*/ 28591 w 44656"/>
              <a:gd name="connsiteY13" fmla="*/ 36674 h 43219"/>
              <a:gd name="connsiteX14" fmla="*/ 23703 w 44656"/>
              <a:gd name="connsiteY14" fmla="*/ 42965 h 43219"/>
              <a:gd name="connsiteX15" fmla="*/ 16516 w 44656"/>
              <a:gd name="connsiteY15" fmla="*/ 39125 h 43219"/>
              <a:gd name="connsiteX16" fmla="*/ 5840 w 44656"/>
              <a:gd name="connsiteY16" fmla="*/ 35331 h 43219"/>
              <a:gd name="connsiteX17" fmla="*/ 1146 w 44656"/>
              <a:gd name="connsiteY17" fmla="*/ 31109 h 43219"/>
              <a:gd name="connsiteX18" fmla="*/ 2149 w 44656"/>
              <a:gd name="connsiteY18" fmla="*/ 25410 h 43219"/>
              <a:gd name="connsiteX19" fmla="*/ 31 w 44656"/>
              <a:gd name="connsiteY19" fmla="*/ 19563 h 43219"/>
              <a:gd name="connsiteX20" fmla="*/ 3899 w 44656"/>
              <a:gd name="connsiteY20" fmla="*/ 14366 h 43219"/>
              <a:gd name="connsiteX21" fmla="*/ 3936 w 44656"/>
              <a:gd name="connsiteY21" fmla="*/ 14229 h 43219"/>
              <a:gd name="connsiteX0" fmla="*/ 4729 w 44656"/>
              <a:gd name="connsiteY0" fmla="*/ 26036 h 43219"/>
              <a:gd name="connsiteX1" fmla="*/ 2196 w 44656"/>
              <a:gd name="connsiteY1" fmla="*/ 25239 h 43219"/>
              <a:gd name="connsiteX2" fmla="*/ 6964 w 44656"/>
              <a:gd name="connsiteY2" fmla="*/ 34758 h 43219"/>
              <a:gd name="connsiteX3" fmla="*/ 5856 w 44656"/>
              <a:gd name="connsiteY3" fmla="*/ 35139 h 43219"/>
              <a:gd name="connsiteX4" fmla="*/ 16514 w 44656"/>
              <a:gd name="connsiteY4" fmla="*/ 38949 h 43219"/>
              <a:gd name="connsiteX5" fmla="*/ 15846 w 44656"/>
              <a:gd name="connsiteY5" fmla="*/ 37209 h 43219"/>
              <a:gd name="connsiteX6" fmla="*/ 28863 w 44656"/>
              <a:gd name="connsiteY6" fmla="*/ 34610 h 43219"/>
              <a:gd name="connsiteX7" fmla="*/ 28596 w 44656"/>
              <a:gd name="connsiteY7" fmla="*/ 36519 h 43219"/>
              <a:gd name="connsiteX8" fmla="*/ 36443 w 44656"/>
              <a:gd name="connsiteY8" fmla="*/ 26965 h 43219"/>
              <a:gd name="connsiteX9" fmla="*/ 38865 w 44656"/>
              <a:gd name="connsiteY9" fmla="*/ 32486 h 43219"/>
              <a:gd name="connsiteX10" fmla="*/ 41834 w 44656"/>
              <a:gd name="connsiteY10" fmla="*/ 15213 h 43219"/>
              <a:gd name="connsiteX11" fmla="*/ 40386 w 44656"/>
              <a:gd name="connsiteY11" fmla="*/ 17889 h 43219"/>
              <a:gd name="connsiteX12" fmla="*/ 38360 w 44656"/>
              <a:gd name="connsiteY12" fmla="*/ 5285 h 43219"/>
              <a:gd name="connsiteX13" fmla="*/ 38436 w 44656"/>
              <a:gd name="connsiteY13" fmla="*/ 6549 h 43219"/>
              <a:gd name="connsiteX14" fmla="*/ 29114 w 44656"/>
              <a:gd name="connsiteY14" fmla="*/ 3811 h 43219"/>
              <a:gd name="connsiteX15" fmla="*/ 29856 w 44656"/>
              <a:gd name="connsiteY15" fmla="*/ 2199 h 43219"/>
              <a:gd name="connsiteX16" fmla="*/ 22177 w 44656"/>
              <a:gd name="connsiteY16" fmla="*/ 4579 h 43219"/>
              <a:gd name="connsiteX17" fmla="*/ 22536 w 44656"/>
              <a:gd name="connsiteY17" fmla="*/ 3189 h 43219"/>
              <a:gd name="connsiteX18" fmla="*/ 14036 w 44656"/>
              <a:gd name="connsiteY18" fmla="*/ 5051 h 43219"/>
              <a:gd name="connsiteX19" fmla="*/ 15336 w 44656"/>
              <a:gd name="connsiteY19" fmla="*/ 6399 h 43219"/>
              <a:gd name="connsiteX20" fmla="*/ 4163 w 44656"/>
              <a:gd name="connsiteY20" fmla="*/ 15648 h 43219"/>
              <a:gd name="connsiteX21" fmla="*/ 3936 w 44656"/>
              <a:gd name="connsiteY21" fmla="*/ 14229 h 43219"/>
              <a:gd name="connsiteX0" fmla="*/ 3936 w 44662"/>
              <a:gd name="connsiteY0" fmla="*/ 14229 h 43219"/>
              <a:gd name="connsiteX1" fmla="*/ 5659 w 44662"/>
              <a:gd name="connsiteY1" fmla="*/ 6766 h 43219"/>
              <a:gd name="connsiteX2" fmla="*/ 14041 w 44662"/>
              <a:gd name="connsiteY2" fmla="*/ 5061 h 43219"/>
              <a:gd name="connsiteX3" fmla="*/ 22492 w 44662"/>
              <a:gd name="connsiteY3" fmla="*/ 3291 h 43219"/>
              <a:gd name="connsiteX4" fmla="*/ 25785 w 44662"/>
              <a:gd name="connsiteY4" fmla="*/ 59 h 43219"/>
              <a:gd name="connsiteX5" fmla="*/ 29869 w 44662"/>
              <a:gd name="connsiteY5" fmla="*/ 2340 h 43219"/>
              <a:gd name="connsiteX6" fmla="*/ 35499 w 44662"/>
              <a:gd name="connsiteY6" fmla="*/ 549 h 43219"/>
              <a:gd name="connsiteX7" fmla="*/ 38354 w 44662"/>
              <a:gd name="connsiteY7" fmla="*/ 5435 h 43219"/>
              <a:gd name="connsiteX8" fmla="*/ 42018 w 44662"/>
              <a:gd name="connsiteY8" fmla="*/ 10177 h 43219"/>
              <a:gd name="connsiteX9" fmla="*/ 41854 w 44662"/>
              <a:gd name="connsiteY9" fmla="*/ 15319 h 43219"/>
              <a:gd name="connsiteX10" fmla="*/ 44576 w 44662"/>
              <a:gd name="connsiteY10" fmla="*/ 25271 h 43219"/>
              <a:gd name="connsiteX11" fmla="*/ 38705 w 44662"/>
              <a:gd name="connsiteY11" fmla="*/ 32120 h 43219"/>
              <a:gd name="connsiteX12" fmla="*/ 36533 w 44662"/>
              <a:gd name="connsiteY12" fmla="*/ 39348 h 43219"/>
              <a:gd name="connsiteX13" fmla="*/ 28591 w 44662"/>
              <a:gd name="connsiteY13" fmla="*/ 36674 h 43219"/>
              <a:gd name="connsiteX14" fmla="*/ 23703 w 44662"/>
              <a:gd name="connsiteY14" fmla="*/ 42965 h 43219"/>
              <a:gd name="connsiteX15" fmla="*/ 16516 w 44662"/>
              <a:gd name="connsiteY15" fmla="*/ 39125 h 43219"/>
              <a:gd name="connsiteX16" fmla="*/ 5840 w 44662"/>
              <a:gd name="connsiteY16" fmla="*/ 35331 h 43219"/>
              <a:gd name="connsiteX17" fmla="*/ 1146 w 44662"/>
              <a:gd name="connsiteY17" fmla="*/ 31109 h 43219"/>
              <a:gd name="connsiteX18" fmla="*/ 2149 w 44662"/>
              <a:gd name="connsiteY18" fmla="*/ 25410 h 43219"/>
              <a:gd name="connsiteX19" fmla="*/ 31 w 44662"/>
              <a:gd name="connsiteY19" fmla="*/ 19563 h 43219"/>
              <a:gd name="connsiteX20" fmla="*/ 3899 w 44662"/>
              <a:gd name="connsiteY20" fmla="*/ 14366 h 43219"/>
              <a:gd name="connsiteX21" fmla="*/ 3936 w 44662"/>
              <a:gd name="connsiteY21" fmla="*/ 14229 h 43219"/>
              <a:gd name="connsiteX0" fmla="*/ 4729 w 44662"/>
              <a:gd name="connsiteY0" fmla="*/ 26036 h 43219"/>
              <a:gd name="connsiteX1" fmla="*/ 2196 w 44662"/>
              <a:gd name="connsiteY1" fmla="*/ 25239 h 43219"/>
              <a:gd name="connsiteX2" fmla="*/ 6964 w 44662"/>
              <a:gd name="connsiteY2" fmla="*/ 34758 h 43219"/>
              <a:gd name="connsiteX3" fmla="*/ 5856 w 44662"/>
              <a:gd name="connsiteY3" fmla="*/ 35139 h 43219"/>
              <a:gd name="connsiteX4" fmla="*/ 16514 w 44662"/>
              <a:gd name="connsiteY4" fmla="*/ 38949 h 43219"/>
              <a:gd name="connsiteX5" fmla="*/ 15846 w 44662"/>
              <a:gd name="connsiteY5" fmla="*/ 37209 h 43219"/>
              <a:gd name="connsiteX6" fmla="*/ 28863 w 44662"/>
              <a:gd name="connsiteY6" fmla="*/ 34610 h 43219"/>
              <a:gd name="connsiteX7" fmla="*/ 28596 w 44662"/>
              <a:gd name="connsiteY7" fmla="*/ 36519 h 43219"/>
              <a:gd name="connsiteX8" fmla="*/ 36443 w 44662"/>
              <a:gd name="connsiteY8" fmla="*/ 26965 h 43219"/>
              <a:gd name="connsiteX9" fmla="*/ 38865 w 44662"/>
              <a:gd name="connsiteY9" fmla="*/ 32486 h 43219"/>
              <a:gd name="connsiteX10" fmla="*/ 41834 w 44662"/>
              <a:gd name="connsiteY10" fmla="*/ 15213 h 43219"/>
              <a:gd name="connsiteX11" fmla="*/ 40386 w 44662"/>
              <a:gd name="connsiteY11" fmla="*/ 17889 h 43219"/>
              <a:gd name="connsiteX12" fmla="*/ 38360 w 44662"/>
              <a:gd name="connsiteY12" fmla="*/ 5285 h 43219"/>
              <a:gd name="connsiteX13" fmla="*/ 38436 w 44662"/>
              <a:gd name="connsiteY13" fmla="*/ 6549 h 43219"/>
              <a:gd name="connsiteX14" fmla="*/ 29114 w 44662"/>
              <a:gd name="connsiteY14" fmla="*/ 3811 h 43219"/>
              <a:gd name="connsiteX15" fmla="*/ 29856 w 44662"/>
              <a:gd name="connsiteY15" fmla="*/ 2199 h 43219"/>
              <a:gd name="connsiteX16" fmla="*/ 22177 w 44662"/>
              <a:gd name="connsiteY16" fmla="*/ 4579 h 43219"/>
              <a:gd name="connsiteX17" fmla="*/ 22536 w 44662"/>
              <a:gd name="connsiteY17" fmla="*/ 3189 h 43219"/>
              <a:gd name="connsiteX18" fmla="*/ 14036 w 44662"/>
              <a:gd name="connsiteY18" fmla="*/ 5051 h 43219"/>
              <a:gd name="connsiteX19" fmla="*/ 15336 w 44662"/>
              <a:gd name="connsiteY19" fmla="*/ 6399 h 43219"/>
              <a:gd name="connsiteX20" fmla="*/ 4163 w 44662"/>
              <a:gd name="connsiteY20" fmla="*/ 15648 h 43219"/>
              <a:gd name="connsiteX21" fmla="*/ 3936 w 44662"/>
              <a:gd name="connsiteY21" fmla="*/ 14229 h 43219"/>
              <a:gd name="connsiteX0" fmla="*/ 3936 w 44661"/>
              <a:gd name="connsiteY0" fmla="*/ 14229 h 43219"/>
              <a:gd name="connsiteX1" fmla="*/ 5659 w 44661"/>
              <a:gd name="connsiteY1" fmla="*/ 6766 h 43219"/>
              <a:gd name="connsiteX2" fmla="*/ 14041 w 44661"/>
              <a:gd name="connsiteY2" fmla="*/ 5061 h 43219"/>
              <a:gd name="connsiteX3" fmla="*/ 22492 w 44661"/>
              <a:gd name="connsiteY3" fmla="*/ 3291 h 43219"/>
              <a:gd name="connsiteX4" fmla="*/ 25785 w 44661"/>
              <a:gd name="connsiteY4" fmla="*/ 59 h 43219"/>
              <a:gd name="connsiteX5" fmla="*/ 29869 w 44661"/>
              <a:gd name="connsiteY5" fmla="*/ 2340 h 43219"/>
              <a:gd name="connsiteX6" fmla="*/ 35499 w 44661"/>
              <a:gd name="connsiteY6" fmla="*/ 549 h 43219"/>
              <a:gd name="connsiteX7" fmla="*/ 38354 w 44661"/>
              <a:gd name="connsiteY7" fmla="*/ 5435 h 43219"/>
              <a:gd name="connsiteX8" fmla="*/ 42018 w 44661"/>
              <a:gd name="connsiteY8" fmla="*/ 10177 h 43219"/>
              <a:gd name="connsiteX9" fmla="*/ 41854 w 44661"/>
              <a:gd name="connsiteY9" fmla="*/ 15319 h 43219"/>
              <a:gd name="connsiteX10" fmla="*/ 44576 w 44661"/>
              <a:gd name="connsiteY10" fmla="*/ 25271 h 43219"/>
              <a:gd name="connsiteX11" fmla="*/ 38722 w 44661"/>
              <a:gd name="connsiteY11" fmla="*/ 32263 h 43219"/>
              <a:gd name="connsiteX12" fmla="*/ 36533 w 44661"/>
              <a:gd name="connsiteY12" fmla="*/ 39348 h 43219"/>
              <a:gd name="connsiteX13" fmla="*/ 28591 w 44661"/>
              <a:gd name="connsiteY13" fmla="*/ 36674 h 43219"/>
              <a:gd name="connsiteX14" fmla="*/ 23703 w 44661"/>
              <a:gd name="connsiteY14" fmla="*/ 42965 h 43219"/>
              <a:gd name="connsiteX15" fmla="*/ 16516 w 44661"/>
              <a:gd name="connsiteY15" fmla="*/ 39125 h 43219"/>
              <a:gd name="connsiteX16" fmla="*/ 5840 w 44661"/>
              <a:gd name="connsiteY16" fmla="*/ 35331 h 43219"/>
              <a:gd name="connsiteX17" fmla="*/ 1146 w 44661"/>
              <a:gd name="connsiteY17" fmla="*/ 31109 h 43219"/>
              <a:gd name="connsiteX18" fmla="*/ 2149 w 44661"/>
              <a:gd name="connsiteY18" fmla="*/ 25410 h 43219"/>
              <a:gd name="connsiteX19" fmla="*/ 31 w 44661"/>
              <a:gd name="connsiteY19" fmla="*/ 19563 h 43219"/>
              <a:gd name="connsiteX20" fmla="*/ 3899 w 44661"/>
              <a:gd name="connsiteY20" fmla="*/ 14366 h 43219"/>
              <a:gd name="connsiteX21" fmla="*/ 3936 w 44661"/>
              <a:gd name="connsiteY21" fmla="*/ 14229 h 43219"/>
              <a:gd name="connsiteX0" fmla="*/ 4729 w 44661"/>
              <a:gd name="connsiteY0" fmla="*/ 26036 h 43219"/>
              <a:gd name="connsiteX1" fmla="*/ 2196 w 44661"/>
              <a:gd name="connsiteY1" fmla="*/ 25239 h 43219"/>
              <a:gd name="connsiteX2" fmla="*/ 6964 w 44661"/>
              <a:gd name="connsiteY2" fmla="*/ 34758 h 43219"/>
              <a:gd name="connsiteX3" fmla="*/ 5856 w 44661"/>
              <a:gd name="connsiteY3" fmla="*/ 35139 h 43219"/>
              <a:gd name="connsiteX4" fmla="*/ 16514 w 44661"/>
              <a:gd name="connsiteY4" fmla="*/ 38949 h 43219"/>
              <a:gd name="connsiteX5" fmla="*/ 15846 w 44661"/>
              <a:gd name="connsiteY5" fmla="*/ 37209 h 43219"/>
              <a:gd name="connsiteX6" fmla="*/ 28863 w 44661"/>
              <a:gd name="connsiteY6" fmla="*/ 34610 h 43219"/>
              <a:gd name="connsiteX7" fmla="*/ 28596 w 44661"/>
              <a:gd name="connsiteY7" fmla="*/ 36519 h 43219"/>
              <a:gd name="connsiteX8" fmla="*/ 36443 w 44661"/>
              <a:gd name="connsiteY8" fmla="*/ 26965 h 43219"/>
              <a:gd name="connsiteX9" fmla="*/ 38865 w 44661"/>
              <a:gd name="connsiteY9" fmla="*/ 32486 h 43219"/>
              <a:gd name="connsiteX10" fmla="*/ 41834 w 44661"/>
              <a:gd name="connsiteY10" fmla="*/ 15213 h 43219"/>
              <a:gd name="connsiteX11" fmla="*/ 40386 w 44661"/>
              <a:gd name="connsiteY11" fmla="*/ 17889 h 43219"/>
              <a:gd name="connsiteX12" fmla="*/ 38360 w 44661"/>
              <a:gd name="connsiteY12" fmla="*/ 5285 h 43219"/>
              <a:gd name="connsiteX13" fmla="*/ 38436 w 44661"/>
              <a:gd name="connsiteY13" fmla="*/ 6549 h 43219"/>
              <a:gd name="connsiteX14" fmla="*/ 29114 w 44661"/>
              <a:gd name="connsiteY14" fmla="*/ 3811 h 43219"/>
              <a:gd name="connsiteX15" fmla="*/ 29856 w 44661"/>
              <a:gd name="connsiteY15" fmla="*/ 2199 h 43219"/>
              <a:gd name="connsiteX16" fmla="*/ 22177 w 44661"/>
              <a:gd name="connsiteY16" fmla="*/ 4579 h 43219"/>
              <a:gd name="connsiteX17" fmla="*/ 22536 w 44661"/>
              <a:gd name="connsiteY17" fmla="*/ 3189 h 43219"/>
              <a:gd name="connsiteX18" fmla="*/ 14036 w 44661"/>
              <a:gd name="connsiteY18" fmla="*/ 5051 h 43219"/>
              <a:gd name="connsiteX19" fmla="*/ 15336 w 44661"/>
              <a:gd name="connsiteY19" fmla="*/ 6399 h 43219"/>
              <a:gd name="connsiteX20" fmla="*/ 4163 w 44661"/>
              <a:gd name="connsiteY20" fmla="*/ 15648 h 43219"/>
              <a:gd name="connsiteX21" fmla="*/ 3936 w 44661"/>
              <a:gd name="connsiteY21" fmla="*/ 14229 h 43219"/>
              <a:gd name="connsiteX0" fmla="*/ 3936 w 44661"/>
              <a:gd name="connsiteY0" fmla="*/ 14229 h 43219"/>
              <a:gd name="connsiteX1" fmla="*/ 5659 w 44661"/>
              <a:gd name="connsiteY1" fmla="*/ 6766 h 43219"/>
              <a:gd name="connsiteX2" fmla="*/ 14041 w 44661"/>
              <a:gd name="connsiteY2" fmla="*/ 5061 h 43219"/>
              <a:gd name="connsiteX3" fmla="*/ 22492 w 44661"/>
              <a:gd name="connsiteY3" fmla="*/ 3291 h 43219"/>
              <a:gd name="connsiteX4" fmla="*/ 25785 w 44661"/>
              <a:gd name="connsiteY4" fmla="*/ 59 h 43219"/>
              <a:gd name="connsiteX5" fmla="*/ 29869 w 44661"/>
              <a:gd name="connsiteY5" fmla="*/ 2340 h 43219"/>
              <a:gd name="connsiteX6" fmla="*/ 35499 w 44661"/>
              <a:gd name="connsiteY6" fmla="*/ 549 h 43219"/>
              <a:gd name="connsiteX7" fmla="*/ 38354 w 44661"/>
              <a:gd name="connsiteY7" fmla="*/ 5435 h 43219"/>
              <a:gd name="connsiteX8" fmla="*/ 42018 w 44661"/>
              <a:gd name="connsiteY8" fmla="*/ 10177 h 43219"/>
              <a:gd name="connsiteX9" fmla="*/ 41854 w 44661"/>
              <a:gd name="connsiteY9" fmla="*/ 15319 h 43219"/>
              <a:gd name="connsiteX10" fmla="*/ 44576 w 44661"/>
              <a:gd name="connsiteY10" fmla="*/ 25271 h 43219"/>
              <a:gd name="connsiteX11" fmla="*/ 38722 w 44661"/>
              <a:gd name="connsiteY11" fmla="*/ 32263 h 43219"/>
              <a:gd name="connsiteX12" fmla="*/ 35411 w 44661"/>
              <a:gd name="connsiteY12" fmla="*/ 38502 h 43219"/>
              <a:gd name="connsiteX13" fmla="*/ 28591 w 44661"/>
              <a:gd name="connsiteY13" fmla="*/ 36674 h 43219"/>
              <a:gd name="connsiteX14" fmla="*/ 23703 w 44661"/>
              <a:gd name="connsiteY14" fmla="*/ 42965 h 43219"/>
              <a:gd name="connsiteX15" fmla="*/ 16516 w 44661"/>
              <a:gd name="connsiteY15" fmla="*/ 39125 h 43219"/>
              <a:gd name="connsiteX16" fmla="*/ 5840 w 44661"/>
              <a:gd name="connsiteY16" fmla="*/ 35331 h 43219"/>
              <a:gd name="connsiteX17" fmla="*/ 1146 w 44661"/>
              <a:gd name="connsiteY17" fmla="*/ 31109 h 43219"/>
              <a:gd name="connsiteX18" fmla="*/ 2149 w 44661"/>
              <a:gd name="connsiteY18" fmla="*/ 25410 h 43219"/>
              <a:gd name="connsiteX19" fmla="*/ 31 w 44661"/>
              <a:gd name="connsiteY19" fmla="*/ 19563 h 43219"/>
              <a:gd name="connsiteX20" fmla="*/ 3899 w 44661"/>
              <a:gd name="connsiteY20" fmla="*/ 14366 h 43219"/>
              <a:gd name="connsiteX21" fmla="*/ 3936 w 44661"/>
              <a:gd name="connsiteY21" fmla="*/ 14229 h 43219"/>
              <a:gd name="connsiteX0" fmla="*/ 4729 w 44661"/>
              <a:gd name="connsiteY0" fmla="*/ 26036 h 43219"/>
              <a:gd name="connsiteX1" fmla="*/ 2196 w 44661"/>
              <a:gd name="connsiteY1" fmla="*/ 25239 h 43219"/>
              <a:gd name="connsiteX2" fmla="*/ 6964 w 44661"/>
              <a:gd name="connsiteY2" fmla="*/ 34758 h 43219"/>
              <a:gd name="connsiteX3" fmla="*/ 5856 w 44661"/>
              <a:gd name="connsiteY3" fmla="*/ 35139 h 43219"/>
              <a:gd name="connsiteX4" fmla="*/ 16514 w 44661"/>
              <a:gd name="connsiteY4" fmla="*/ 38949 h 43219"/>
              <a:gd name="connsiteX5" fmla="*/ 15846 w 44661"/>
              <a:gd name="connsiteY5" fmla="*/ 37209 h 43219"/>
              <a:gd name="connsiteX6" fmla="*/ 28863 w 44661"/>
              <a:gd name="connsiteY6" fmla="*/ 34610 h 43219"/>
              <a:gd name="connsiteX7" fmla="*/ 28596 w 44661"/>
              <a:gd name="connsiteY7" fmla="*/ 36519 h 43219"/>
              <a:gd name="connsiteX8" fmla="*/ 36443 w 44661"/>
              <a:gd name="connsiteY8" fmla="*/ 26965 h 43219"/>
              <a:gd name="connsiteX9" fmla="*/ 38865 w 44661"/>
              <a:gd name="connsiteY9" fmla="*/ 32486 h 43219"/>
              <a:gd name="connsiteX10" fmla="*/ 41834 w 44661"/>
              <a:gd name="connsiteY10" fmla="*/ 15213 h 43219"/>
              <a:gd name="connsiteX11" fmla="*/ 40386 w 44661"/>
              <a:gd name="connsiteY11" fmla="*/ 17889 h 43219"/>
              <a:gd name="connsiteX12" fmla="*/ 38360 w 44661"/>
              <a:gd name="connsiteY12" fmla="*/ 5285 h 43219"/>
              <a:gd name="connsiteX13" fmla="*/ 38436 w 44661"/>
              <a:gd name="connsiteY13" fmla="*/ 6549 h 43219"/>
              <a:gd name="connsiteX14" fmla="*/ 29114 w 44661"/>
              <a:gd name="connsiteY14" fmla="*/ 3811 h 43219"/>
              <a:gd name="connsiteX15" fmla="*/ 29856 w 44661"/>
              <a:gd name="connsiteY15" fmla="*/ 2199 h 43219"/>
              <a:gd name="connsiteX16" fmla="*/ 22177 w 44661"/>
              <a:gd name="connsiteY16" fmla="*/ 4579 h 43219"/>
              <a:gd name="connsiteX17" fmla="*/ 22536 w 44661"/>
              <a:gd name="connsiteY17" fmla="*/ 3189 h 43219"/>
              <a:gd name="connsiteX18" fmla="*/ 14036 w 44661"/>
              <a:gd name="connsiteY18" fmla="*/ 5051 h 43219"/>
              <a:gd name="connsiteX19" fmla="*/ 15336 w 44661"/>
              <a:gd name="connsiteY19" fmla="*/ 6399 h 43219"/>
              <a:gd name="connsiteX20" fmla="*/ 4163 w 44661"/>
              <a:gd name="connsiteY20" fmla="*/ 15648 h 43219"/>
              <a:gd name="connsiteX21" fmla="*/ 3936 w 44661"/>
              <a:gd name="connsiteY21" fmla="*/ 14229 h 43219"/>
              <a:gd name="connsiteX0" fmla="*/ 3936 w 43995"/>
              <a:gd name="connsiteY0" fmla="*/ 14229 h 43219"/>
              <a:gd name="connsiteX1" fmla="*/ 5659 w 43995"/>
              <a:gd name="connsiteY1" fmla="*/ 6766 h 43219"/>
              <a:gd name="connsiteX2" fmla="*/ 14041 w 43995"/>
              <a:gd name="connsiteY2" fmla="*/ 5061 h 43219"/>
              <a:gd name="connsiteX3" fmla="*/ 22492 w 43995"/>
              <a:gd name="connsiteY3" fmla="*/ 3291 h 43219"/>
              <a:gd name="connsiteX4" fmla="*/ 25785 w 43995"/>
              <a:gd name="connsiteY4" fmla="*/ 59 h 43219"/>
              <a:gd name="connsiteX5" fmla="*/ 29869 w 43995"/>
              <a:gd name="connsiteY5" fmla="*/ 2340 h 43219"/>
              <a:gd name="connsiteX6" fmla="*/ 35499 w 43995"/>
              <a:gd name="connsiteY6" fmla="*/ 549 h 43219"/>
              <a:gd name="connsiteX7" fmla="*/ 38354 w 43995"/>
              <a:gd name="connsiteY7" fmla="*/ 5435 h 43219"/>
              <a:gd name="connsiteX8" fmla="*/ 42018 w 43995"/>
              <a:gd name="connsiteY8" fmla="*/ 10177 h 43219"/>
              <a:gd name="connsiteX9" fmla="*/ 41854 w 43995"/>
              <a:gd name="connsiteY9" fmla="*/ 15319 h 43219"/>
              <a:gd name="connsiteX10" fmla="*/ 43876 w 43995"/>
              <a:gd name="connsiteY10" fmla="*/ 26056 h 43219"/>
              <a:gd name="connsiteX11" fmla="*/ 38722 w 43995"/>
              <a:gd name="connsiteY11" fmla="*/ 32263 h 43219"/>
              <a:gd name="connsiteX12" fmla="*/ 35411 w 43995"/>
              <a:gd name="connsiteY12" fmla="*/ 38502 h 43219"/>
              <a:gd name="connsiteX13" fmla="*/ 28591 w 43995"/>
              <a:gd name="connsiteY13" fmla="*/ 36674 h 43219"/>
              <a:gd name="connsiteX14" fmla="*/ 23703 w 43995"/>
              <a:gd name="connsiteY14" fmla="*/ 42965 h 43219"/>
              <a:gd name="connsiteX15" fmla="*/ 16516 w 43995"/>
              <a:gd name="connsiteY15" fmla="*/ 39125 h 43219"/>
              <a:gd name="connsiteX16" fmla="*/ 5840 w 43995"/>
              <a:gd name="connsiteY16" fmla="*/ 35331 h 43219"/>
              <a:gd name="connsiteX17" fmla="*/ 1146 w 43995"/>
              <a:gd name="connsiteY17" fmla="*/ 31109 h 43219"/>
              <a:gd name="connsiteX18" fmla="*/ 2149 w 43995"/>
              <a:gd name="connsiteY18" fmla="*/ 25410 h 43219"/>
              <a:gd name="connsiteX19" fmla="*/ 31 w 43995"/>
              <a:gd name="connsiteY19" fmla="*/ 19563 h 43219"/>
              <a:gd name="connsiteX20" fmla="*/ 3899 w 43995"/>
              <a:gd name="connsiteY20" fmla="*/ 14366 h 43219"/>
              <a:gd name="connsiteX21" fmla="*/ 3936 w 43995"/>
              <a:gd name="connsiteY21" fmla="*/ 14229 h 43219"/>
              <a:gd name="connsiteX0" fmla="*/ 4729 w 43995"/>
              <a:gd name="connsiteY0" fmla="*/ 26036 h 43219"/>
              <a:gd name="connsiteX1" fmla="*/ 2196 w 43995"/>
              <a:gd name="connsiteY1" fmla="*/ 25239 h 43219"/>
              <a:gd name="connsiteX2" fmla="*/ 6964 w 43995"/>
              <a:gd name="connsiteY2" fmla="*/ 34758 h 43219"/>
              <a:gd name="connsiteX3" fmla="*/ 5856 w 43995"/>
              <a:gd name="connsiteY3" fmla="*/ 35139 h 43219"/>
              <a:gd name="connsiteX4" fmla="*/ 16514 w 43995"/>
              <a:gd name="connsiteY4" fmla="*/ 38949 h 43219"/>
              <a:gd name="connsiteX5" fmla="*/ 15846 w 43995"/>
              <a:gd name="connsiteY5" fmla="*/ 37209 h 43219"/>
              <a:gd name="connsiteX6" fmla="*/ 28863 w 43995"/>
              <a:gd name="connsiteY6" fmla="*/ 34610 h 43219"/>
              <a:gd name="connsiteX7" fmla="*/ 28596 w 43995"/>
              <a:gd name="connsiteY7" fmla="*/ 36519 h 43219"/>
              <a:gd name="connsiteX8" fmla="*/ 36443 w 43995"/>
              <a:gd name="connsiteY8" fmla="*/ 26965 h 43219"/>
              <a:gd name="connsiteX9" fmla="*/ 38865 w 43995"/>
              <a:gd name="connsiteY9" fmla="*/ 32486 h 43219"/>
              <a:gd name="connsiteX10" fmla="*/ 41834 w 43995"/>
              <a:gd name="connsiteY10" fmla="*/ 15213 h 43219"/>
              <a:gd name="connsiteX11" fmla="*/ 40386 w 43995"/>
              <a:gd name="connsiteY11" fmla="*/ 17889 h 43219"/>
              <a:gd name="connsiteX12" fmla="*/ 38360 w 43995"/>
              <a:gd name="connsiteY12" fmla="*/ 5285 h 43219"/>
              <a:gd name="connsiteX13" fmla="*/ 38436 w 43995"/>
              <a:gd name="connsiteY13" fmla="*/ 6549 h 43219"/>
              <a:gd name="connsiteX14" fmla="*/ 29114 w 43995"/>
              <a:gd name="connsiteY14" fmla="*/ 3811 h 43219"/>
              <a:gd name="connsiteX15" fmla="*/ 29856 w 43995"/>
              <a:gd name="connsiteY15" fmla="*/ 2199 h 43219"/>
              <a:gd name="connsiteX16" fmla="*/ 22177 w 43995"/>
              <a:gd name="connsiteY16" fmla="*/ 4579 h 43219"/>
              <a:gd name="connsiteX17" fmla="*/ 22536 w 43995"/>
              <a:gd name="connsiteY17" fmla="*/ 3189 h 43219"/>
              <a:gd name="connsiteX18" fmla="*/ 14036 w 43995"/>
              <a:gd name="connsiteY18" fmla="*/ 5051 h 43219"/>
              <a:gd name="connsiteX19" fmla="*/ 15336 w 43995"/>
              <a:gd name="connsiteY19" fmla="*/ 6399 h 43219"/>
              <a:gd name="connsiteX20" fmla="*/ 4163 w 43995"/>
              <a:gd name="connsiteY20" fmla="*/ 15648 h 43219"/>
              <a:gd name="connsiteX21" fmla="*/ 3936 w 43995"/>
              <a:gd name="connsiteY21" fmla="*/ 14229 h 43219"/>
              <a:gd name="connsiteX0" fmla="*/ 3936 w 43995"/>
              <a:gd name="connsiteY0" fmla="*/ 14229 h 43219"/>
              <a:gd name="connsiteX1" fmla="*/ 5659 w 43995"/>
              <a:gd name="connsiteY1" fmla="*/ 6766 h 43219"/>
              <a:gd name="connsiteX2" fmla="*/ 14041 w 43995"/>
              <a:gd name="connsiteY2" fmla="*/ 5061 h 43219"/>
              <a:gd name="connsiteX3" fmla="*/ 22492 w 43995"/>
              <a:gd name="connsiteY3" fmla="*/ 3291 h 43219"/>
              <a:gd name="connsiteX4" fmla="*/ 25785 w 43995"/>
              <a:gd name="connsiteY4" fmla="*/ 59 h 43219"/>
              <a:gd name="connsiteX5" fmla="*/ 29869 w 43995"/>
              <a:gd name="connsiteY5" fmla="*/ 2340 h 43219"/>
              <a:gd name="connsiteX6" fmla="*/ 35499 w 43995"/>
              <a:gd name="connsiteY6" fmla="*/ 549 h 43219"/>
              <a:gd name="connsiteX7" fmla="*/ 38354 w 43995"/>
              <a:gd name="connsiteY7" fmla="*/ 5435 h 43219"/>
              <a:gd name="connsiteX8" fmla="*/ 41365 w 43995"/>
              <a:gd name="connsiteY8" fmla="*/ 10804 h 43219"/>
              <a:gd name="connsiteX9" fmla="*/ 41854 w 43995"/>
              <a:gd name="connsiteY9" fmla="*/ 15319 h 43219"/>
              <a:gd name="connsiteX10" fmla="*/ 43876 w 43995"/>
              <a:gd name="connsiteY10" fmla="*/ 26056 h 43219"/>
              <a:gd name="connsiteX11" fmla="*/ 38722 w 43995"/>
              <a:gd name="connsiteY11" fmla="*/ 32263 h 43219"/>
              <a:gd name="connsiteX12" fmla="*/ 35411 w 43995"/>
              <a:gd name="connsiteY12" fmla="*/ 38502 h 43219"/>
              <a:gd name="connsiteX13" fmla="*/ 28591 w 43995"/>
              <a:gd name="connsiteY13" fmla="*/ 36674 h 43219"/>
              <a:gd name="connsiteX14" fmla="*/ 23703 w 43995"/>
              <a:gd name="connsiteY14" fmla="*/ 42965 h 43219"/>
              <a:gd name="connsiteX15" fmla="*/ 16516 w 43995"/>
              <a:gd name="connsiteY15" fmla="*/ 39125 h 43219"/>
              <a:gd name="connsiteX16" fmla="*/ 5840 w 43995"/>
              <a:gd name="connsiteY16" fmla="*/ 35331 h 43219"/>
              <a:gd name="connsiteX17" fmla="*/ 1146 w 43995"/>
              <a:gd name="connsiteY17" fmla="*/ 31109 h 43219"/>
              <a:gd name="connsiteX18" fmla="*/ 2149 w 43995"/>
              <a:gd name="connsiteY18" fmla="*/ 25410 h 43219"/>
              <a:gd name="connsiteX19" fmla="*/ 31 w 43995"/>
              <a:gd name="connsiteY19" fmla="*/ 19563 h 43219"/>
              <a:gd name="connsiteX20" fmla="*/ 3899 w 43995"/>
              <a:gd name="connsiteY20" fmla="*/ 14366 h 43219"/>
              <a:gd name="connsiteX21" fmla="*/ 3936 w 43995"/>
              <a:gd name="connsiteY21" fmla="*/ 14229 h 43219"/>
              <a:gd name="connsiteX0" fmla="*/ 4729 w 43995"/>
              <a:gd name="connsiteY0" fmla="*/ 26036 h 43219"/>
              <a:gd name="connsiteX1" fmla="*/ 2196 w 43995"/>
              <a:gd name="connsiteY1" fmla="*/ 25239 h 43219"/>
              <a:gd name="connsiteX2" fmla="*/ 6964 w 43995"/>
              <a:gd name="connsiteY2" fmla="*/ 34758 h 43219"/>
              <a:gd name="connsiteX3" fmla="*/ 5856 w 43995"/>
              <a:gd name="connsiteY3" fmla="*/ 35139 h 43219"/>
              <a:gd name="connsiteX4" fmla="*/ 16514 w 43995"/>
              <a:gd name="connsiteY4" fmla="*/ 38949 h 43219"/>
              <a:gd name="connsiteX5" fmla="*/ 15846 w 43995"/>
              <a:gd name="connsiteY5" fmla="*/ 37209 h 43219"/>
              <a:gd name="connsiteX6" fmla="*/ 28863 w 43995"/>
              <a:gd name="connsiteY6" fmla="*/ 34610 h 43219"/>
              <a:gd name="connsiteX7" fmla="*/ 28596 w 43995"/>
              <a:gd name="connsiteY7" fmla="*/ 36519 h 43219"/>
              <a:gd name="connsiteX8" fmla="*/ 36443 w 43995"/>
              <a:gd name="connsiteY8" fmla="*/ 26965 h 43219"/>
              <a:gd name="connsiteX9" fmla="*/ 38865 w 43995"/>
              <a:gd name="connsiteY9" fmla="*/ 32486 h 43219"/>
              <a:gd name="connsiteX10" fmla="*/ 41834 w 43995"/>
              <a:gd name="connsiteY10" fmla="*/ 15213 h 43219"/>
              <a:gd name="connsiteX11" fmla="*/ 40386 w 43995"/>
              <a:gd name="connsiteY11" fmla="*/ 17889 h 43219"/>
              <a:gd name="connsiteX12" fmla="*/ 38360 w 43995"/>
              <a:gd name="connsiteY12" fmla="*/ 5285 h 43219"/>
              <a:gd name="connsiteX13" fmla="*/ 38436 w 43995"/>
              <a:gd name="connsiteY13" fmla="*/ 6549 h 43219"/>
              <a:gd name="connsiteX14" fmla="*/ 29114 w 43995"/>
              <a:gd name="connsiteY14" fmla="*/ 3811 h 43219"/>
              <a:gd name="connsiteX15" fmla="*/ 29856 w 43995"/>
              <a:gd name="connsiteY15" fmla="*/ 2199 h 43219"/>
              <a:gd name="connsiteX16" fmla="*/ 22177 w 43995"/>
              <a:gd name="connsiteY16" fmla="*/ 4579 h 43219"/>
              <a:gd name="connsiteX17" fmla="*/ 22536 w 43995"/>
              <a:gd name="connsiteY17" fmla="*/ 3189 h 43219"/>
              <a:gd name="connsiteX18" fmla="*/ 14036 w 43995"/>
              <a:gd name="connsiteY18" fmla="*/ 5051 h 43219"/>
              <a:gd name="connsiteX19" fmla="*/ 15336 w 43995"/>
              <a:gd name="connsiteY19" fmla="*/ 6399 h 43219"/>
              <a:gd name="connsiteX20" fmla="*/ 4163 w 43995"/>
              <a:gd name="connsiteY20" fmla="*/ 15648 h 43219"/>
              <a:gd name="connsiteX21" fmla="*/ 3936 w 43995"/>
              <a:gd name="connsiteY21" fmla="*/ 14229 h 43219"/>
              <a:gd name="connsiteX0" fmla="*/ 3936 w 43995"/>
              <a:gd name="connsiteY0" fmla="*/ 14229 h 43219"/>
              <a:gd name="connsiteX1" fmla="*/ 5659 w 43995"/>
              <a:gd name="connsiteY1" fmla="*/ 6766 h 43219"/>
              <a:gd name="connsiteX2" fmla="*/ 14041 w 43995"/>
              <a:gd name="connsiteY2" fmla="*/ 5061 h 43219"/>
              <a:gd name="connsiteX3" fmla="*/ 22492 w 43995"/>
              <a:gd name="connsiteY3" fmla="*/ 3291 h 43219"/>
              <a:gd name="connsiteX4" fmla="*/ 25785 w 43995"/>
              <a:gd name="connsiteY4" fmla="*/ 59 h 43219"/>
              <a:gd name="connsiteX5" fmla="*/ 29869 w 43995"/>
              <a:gd name="connsiteY5" fmla="*/ 2340 h 43219"/>
              <a:gd name="connsiteX6" fmla="*/ 35499 w 43995"/>
              <a:gd name="connsiteY6" fmla="*/ 549 h 43219"/>
              <a:gd name="connsiteX7" fmla="*/ 38354 w 43995"/>
              <a:gd name="connsiteY7" fmla="*/ 5435 h 43219"/>
              <a:gd name="connsiteX8" fmla="*/ 41365 w 43995"/>
              <a:gd name="connsiteY8" fmla="*/ 10804 h 43219"/>
              <a:gd name="connsiteX9" fmla="*/ 41854 w 43995"/>
              <a:gd name="connsiteY9" fmla="*/ 15319 h 43219"/>
              <a:gd name="connsiteX10" fmla="*/ 43876 w 43995"/>
              <a:gd name="connsiteY10" fmla="*/ 26056 h 43219"/>
              <a:gd name="connsiteX11" fmla="*/ 38722 w 43995"/>
              <a:gd name="connsiteY11" fmla="*/ 32263 h 43219"/>
              <a:gd name="connsiteX12" fmla="*/ 35411 w 43995"/>
              <a:gd name="connsiteY12" fmla="*/ 38502 h 43219"/>
              <a:gd name="connsiteX13" fmla="*/ 28591 w 43995"/>
              <a:gd name="connsiteY13" fmla="*/ 36674 h 43219"/>
              <a:gd name="connsiteX14" fmla="*/ 23703 w 43995"/>
              <a:gd name="connsiteY14" fmla="*/ 42965 h 43219"/>
              <a:gd name="connsiteX15" fmla="*/ 16516 w 43995"/>
              <a:gd name="connsiteY15" fmla="*/ 39125 h 43219"/>
              <a:gd name="connsiteX16" fmla="*/ 5840 w 43995"/>
              <a:gd name="connsiteY16" fmla="*/ 35331 h 43219"/>
              <a:gd name="connsiteX17" fmla="*/ 1146 w 43995"/>
              <a:gd name="connsiteY17" fmla="*/ 31109 h 43219"/>
              <a:gd name="connsiteX18" fmla="*/ 2149 w 43995"/>
              <a:gd name="connsiteY18" fmla="*/ 25410 h 43219"/>
              <a:gd name="connsiteX19" fmla="*/ 31 w 43995"/>
              <a:gd name="connsiteY19" fmla="*/ 19563 h 43219"/>
              <a:gd name="connsiteX20" fmla="*/ 3899 w 43995"/>
              <a:gd name="connsiteY20" fmla="*/ 14366 h 43219"/>
              <a:gd name="connsiteX21" fmla="*/ 3936 w 43995"/>
              <a:gd name="connsiteY21" fmla="*/ 14229 h 43219"/>
              <a:gd name="connsiteX0" fmla="*/ 4729 w 43995"/>
              <a:gd name="connsiteY0" fmla="*/ 26036 h 43219"/>
              <a:gd name="connsiteX1" fmla="*/ 2196 w 43995"/>
              <a:gd name="connsiteY1" fmla="*/ 25239 h 43219"/>
              <a:gd name="connsiteX2" fmla="*/ 6964 w 43995"/>
              <a:gd name="connsiteY2" fmla="*/ 34758 h 43219"/>
              <a:gd name="connsiteX3" fmla="*/ 5856 w 43995"/>
              <a:gd name="connsiteY3" fmla="*/ 35139 h 43219"/>
              <a:gd name="connsiteX4" fmla="*/ 16514 w 43995"/>
              <a:gd name="connsiteY4" fmla="*/ 38949 h 43219"/>
              <a:gd name="connsiteX5" fmla="*/ 15846 w 43995"/>
              <a:gd name="connsiteY5" fmla="*/ 37209 h 43219"/>
              <a:gd name="connsiteX6" fmla="*/ 28863 w 43995"/>
              <a:gd name="connsiteY6" fmla="*/ 34610 h 43219"/>
              <a:gd name="connsiteX7" fmla="*/ 28596 w 43995"/>
              <a:gd name="connsiteY7" fmla="*/ 36519 h 43219"/>
              <a:gd name="connsiteX8" fmla="*/ 36443 w 43995"/>
              <a:gd name="connsiteY8" fmla="*/ 26965 h 43219"/>
              <a:gd name="connsiteX9" fmla="*/ 38865 w 43995"/>
              <a:gd name="connsiteY9" fmla="*/ 32486 h 43219"/>
              <a:gd name="connsiteX10" fmla="*/ 40917 w 43995"/>
              <a:gd name="connsiteY10" fmla="*/ 15277 h 43219"/>
              <a:gd name="connsiteX11" fmla="*/ 40386 w 43995"/>
              <a:gd name="connsiteY11" fmla="*/ 17889 h 43219"/>
              <a:gd name="connsiteX12" fmla="*/ 38360 w 43995"/>
              <a:gd name="connsiteY12" fmla="*/ 5285 h 43219"/>
              <a:gd name="connsiteX13" fmla="*/ 38436 w 43995"/>
              <a:gd name="connsiteY13" fmla="*/ 6549 h 43219"/>
              <a:gd name="connsiteX14" fmla="*/ 29114 w 43995"/>
              <a:gd name="connsiteY14" fmla="*/ 3811 h 43219"/>
              <a:gd name="connsiteX15" fmla="*/ 29856 w 43995"/>
              <a:gd name="connsiteY15" fmla="*/ 2199 h 43219"/>
              <a:gd name="connsiteX16" fmla="*/ 22177 w 43995"/>
              <a:gd name="connsiteY16" fmla="*/ 4579 h 43219"/>
              <a:gd name="connsiteX17" fmla="*/ 22536 w 43995"/>
              <a:gd name="connsiteY17" fmla="*/ 3189 h 43219"/>
              <a:gd name="connsiteX18" fmla="*/ 14036 w 43995"/>
              <a:gd name="connsiteY18" fmla="*/ 5051 h 43219"/>
              <a:gd name="connsiteX19" fmla="*/ 15336 w 43995"/>
              <a:gd name="connsiteY19" fmla="*/ 6399 h 43219"/>
              <a:gd name="connsiteX20" fmla="*/ 4163 w 43995"/>
              <a:gd name="connsiteY20" fmla="*/ 15648 h 43219"/>
              <a:gd name="connsiteX21" fmla="*/ 3936 w 43995"/>
              <a:gd name="connsiteY21" fmla="*/ 14229 h 43219"/>
              <a:gd name="connsiteX0" fmla="*/ 3936 w 43915"/>
              <a:gd name="connsiteY0" fmla="*/ 14229 h 43219"/>
              <a:gd name="connsiteX1" fmla="*/ 5659 w 43915"/>
              <a:gd name="connsiteY1" fmla="*/ 6766 h 43219"/>
              <a:gd name="connsiteX2" fmla="*/ 14041 w 43915"/>
              <a:gd name="connsiteY2" fmla="*/ 5061 h 43219"/>
              <a:gd name="connsiteX3" fmla="*/ 22492 w 43915"/>
              <a:gd name="connsiteY3" fmla="*/ 3291 h 43219"/>
              <a:gd name="connsiteX4" fmla="*/ 25785 w 43915"/>
              <a:gd name="connsiteY4" fmla="*/ 59 h 43219"/>
              <a:gd name="connsiteX5" fmla="*/ 29869 w 43915"/>
              <a:gd name="connsiteY5" fmla="*/ 2340 h 43219"/>
              <a:gd name="connsiteX6" fmla="*/ 35499 w 43915"/>
              <a:gd name="connsiteY6" fmla="*/ 549 h 43219"/>
              <a:gd name="connsiteX7" fmla="*/ 38354 w 43915"/>
              <a:gd name="connsiteY7" fmla="*/ 5435 h 43219"/>
              <a:gd name="connsiteX8" fmla="*/ 41365 w 43915"/>
              <a:gd name="connsiteY8" fmla="*/ 10804 h 43219"/>
              <a:gd name="connsiteX9" fmla="*/ 40847 w 43915"/>
              <a:gd name="connsiteY9" fmla="*/ 15171 h 43219"/>
              <a:gd name="connsiteX10" fmla="*/ 43876 w 43915"/>
              <a:gd name="connsiteY10" fmla="*/ 26056 h 43219"/>
              <a:gd name="connsiteX11" fmla="*/ 38722 w 43915"/>
              <a:gd name="connsiteY11" fmla="*/ 32263 h 43219"/>
              <a:gd name="connsiteX12" fmla="*/ 35411 w 43915"/>
              <a:gd name="connsiteY12" fmla="*/ 38502 h 43219"/>
              <a:gd name="connsiteX13" fmla="*/ 28591 w 43915"/>
              <a:gd name="connsiteY13" fmla="*/ 36674 h 43219"/>
              <a:gd name="connsiteX14" fmla="*/ 23703 w 43915"/>
              <a:gd name="connsiteY14" fmla="*/ 42965 h 43219"/>
              <a:gd name="connsiteX15" fmla="*/ 16516 w 43915"/>
              <a:gd name="connsiteY15" fmla="*/ 39125 h 43219"/>
              <a:gd name="connsiteX16" fmla="*/ 5840 w 43915"/>
              <a:gd name="connsiteY16" fmla="*/ 35331 h 43219"/>
              <a:gd name="connsiteX17" fmla="*/ 1146 w 43915"/>
              <a:gd name="connsiteY17" fmla="*/ 31109 h 43219"/>
              <a:gd name="connsiteX18" fmla="*/ 2149 w 43915"/>
              <a:gd name="connsiteY18" fmla="*/ 25410 h 43219"/>
              <a:gd name="connsiteX19" fmla="*/ 31 w 43915"/>
              <a:gd name="connsiteY19" fmla="*/ 19563 h 43219"/>
              <a:gd name="connsiteX20" fmla="*/ 3899 w 43915"/>
              <a:gd name="connsiteY20" fmla="*/ 14366 h 43219"/>
              <a:gd name="connsiteX21" fmla="*/ 3936 w 43915"/>
              <a:gd name="connsiteY21" fmla="*/ 14229 h 43219"/>
              <a:gd name="connsiteX0" fmla="*/ 4729 w 43915"/>
              <a:gd name="connsiteY0" fmla="*/ 26036 h 43219"/>
              <a:gd name="connsiteX1" fmla="*/ 2196 w 43915"/>
              <a:gd name="connsiteY1" fmla="*/ 25239 h 43219"/>
              <a:gd name="connsiteX2" fmla="*/ 6964 w 43915"/>
              <a:gd name="connsiteY2" fmla="*/ 34758 h 43219"/>
              <a:gd name="connsiteX3" fmla="*/ 5856 w 43915"/>
              <a:gd name="connsiteY3" fmla="*/ 35139 h 43219"/>
              <a:gd name="connsiteX4" fmla="*/ 16514 w 43915"/>
              <a:gd name="connsiteY4" fmla="*/ 38949 h 43219"/>
              <a:gd name="connsiteX5" fmla="*/ 15846 w 43915"/>
              <a:gd name="connsiteY5" fmla="*/ 37209 h 43219"/>
              <a:gd name="connsiteX6" fmla="*/ 28863 w 43915"/>
              <a:gd name="connsiteY6" fmla="*/ 34610 h 43219"/>
              <a:gd name="connsiteX7" fmla="*/ 28596 w 43915"/>
              <a:gd name="connsiteY7" fmla="*/ 36519 h 43219"/>
              <a:gd name="connsiteX8" fmla="*/ 36443 w 43915"/>
              <a:gd name="connsiteY8" fmla="*/ 26965 h 43219"/>
              <a:gd name="connsiteX9" fmla="*/ 38865 w 43915"/>
              <a:gd name="connsiteY9" fmla="*/ 32486 h 43219"/>
              <a:gd name="connsiteX10" fmla="*/ 40917 w 43915"/>
              <a:gd name="connsiteY10" fmla="*/ 15277 h 43219"/>
              <a:gd name="connsiteX11" fmla="*/ 40386 w 43915"/>
              <a:gd name="connsiteY11" fmla="*/ 17889 h 43219"/>
              <a:gd name="connsiteX12" fmla="*/ 38360 w 43915"/>
              <a:gd name="connsiteY12" fmla="*/ 5285 h 43219"/>
              <a:gd name="connsiteX13" fmla="*/ 38436 w 43915"/>
              <a:gd name="connsiteY13" fmla="*/ 6549 h 43219"/>
              <a:gd name="connsiteX14" fmla="*/ 29114 w 43915"/>
              <a:gd name="connsiteY14" fmla="*/ 3811 h 43219"/>
              <a:gd name="connsiteX15" fmla="*/ 29856 w 43915"/>
              <a:gd name="connsiteY15" fmla="*/ 2199 h 43219"/>
              <a:gd name="connsiteX16" fmla="*/ 22177 w 43915"/>
              <a:gd name="connsiteY16" fmla="*/ 4579 h 43219"/>
              <a:gd name="connsiteX17" fmla="*/ 22536 w 43915"/>
              <a:gd name="connsiteY17" fmla="*/ 3189 h 43219"/>
              <a:gd name="connsiteX18" fmla="*/ 14036 w 43915"/>
              <a:gd name="connsiteY18" fmla="*/ 5051 h 43219"/>
              <a:gd name="connsiteX19" fmla="*/ 15336 w 43915"/>
              <a:gd name="connsiteY19" fmla="*/ 6399 h 43219"/>
              <a:gd name="connsiteX20" fmla="*/ 4163 w 43915"/>
              <a:gd name="connsiteY20" fmla="*/ 15648 h 43219"/>
              <a:gd name="connsiteX21" fmla="*/ 3936 w 43915"/>
              <a:gd name="connsiteY21" fmla="*/ 14229 h 43219"/>
              <a:gd name="connsiteX0" fmla="*/ 3936 w 43915"/>
              <a:gd name="connsiteY0" fmla="*/ 14229 h 43219"/>
              <a:gd name="connsiteX1" fmla="*/ 5659 w 43915"/>
              <a:gd name="connsiteY1" fmla="*/ 6766 h 43219"/>
              <a:gd name="connsiteX2" fmla="*/ 14041 w 43915"/>
              <a:gd name="connsiteY2" fmla="*/ 5061 h 43219"/>
              <a:gd name="connsiteX3" fmla="*/ 22492 w 43915"/>
              <a:gd name="connsiteY3" fmla="*/ 3291 h 43219"/>
              <a:gd name="connsiteX4" fmla="*/ 25785 w 43915"/>
              <a:gd name="connsiteY4" fmla="*/ 59 h 43219"/>
              <a:gd name="connsiteX5" fmla="*/ 29869 w 43915"/>
              <a:gd name="connsiteY5" fmla="*/ 2340 h 43219"/>
              <a:gd name="connsiteX6" fmla="*/ 35499 w 43915"/>
              <a:gd name="connsiteY6" fmla="*/ 549 h 43219"/>
              <a:gd name="connsiteX7" fmla="*/ 38354 w 43915"/>
              <a:gd name="connsiteY7" fmla="*/ 5435 h 43219"/>
              <a:gd name="connsiteX8" fmla="*/ 41365 w 43915"/>
              <a:gd name="connsiteY8" fmla="*/ 10804 h 43219"/>
              <a:gd name="connsiteX9" fmla="*/ 40847 w 43915"/>
              <a:gd name="connsiteY9" fmla="*/ 15171 h 43219"/>
              <a:gd name="connsiteX10" fmla="*/ 43876 w 43915"/>
              <a:gd name="connsiteY10" fmla="*/ 26056 h 43219"/>
              <a:gd name="connsiteX11" fmla="*/ 38722 w 43915"/>
              <a:gd name="connsiteY11" fmla="*/ 32263 h 43219"/>
              <a:gd name="connsiteX12" fmla="*/ 35411 w 43915"/>
              <a:gd name="connsiteY12" fmla="*/ 38502 h 43219"/>
              <a:gd name="connsiteX13" fmla="*/ 28591 w 43915"/>
              <a:gd name="connsiteY13" fmla="*/ 36674 h 43219"/>
              <a:gd name="connsiteX14" fmla="*/ 23703 w 43915"/>
              <a:gd name="connsiteY14" fmla="*/ 42965 h 43219"/>
              <a:gd name="connsiteX15" fmla="*/ 16516 w 43915"/>
              <a:gd name="connsiteY15" fmla="*/ 39125 h 43219"/>
              <a:gd name="connsiteX16" fmla="*/ 5840 w 43915"/>
              <a:gd name="connsiteY16" fmla="*/ 35331 h 43219"/>
              <a:gd name="connsiteX17" fmla="*/ 1146 w 43915"/>
              <a:gd name="connsiteY17" fmla="*/ 31109 h 43219"/>
              <a:gd name="connsiteX18" fmla="*/ 2149 w 43915"/>
              <a:gd name="connsiteY18" fmla="*/ 25410 h 43219"/>
              <a:gd name="connsiteX19" fmla="*/ 31 w 43915"/>
              <a:gd name="connsiteY19" fmla="*/ 19563 h 43219"/>
              <a:gd name="connsiteX20" fmla="*/ 3899 w 43915"/>
              <a:gd name="connsiteY20" fmla="*/ 14366 h 43219"/>
              <a:gd name="connsiteX21" fmla="*/ 3936 w 43915"/>
              <a:gd name="connsiteY21" fmla="*/ 14229 h 43219"/>
              <a:gd name="connsiteX0" fmla="*/ 4729 w 43915"/>
              <a:gd name="connsiteY0" fmla="*/ 26036 h 43219"/>
              <a:gd name="connsiteX1" fmla="*/ 2196 w 43915"/>
              <a:gd name="connsiteY1" fmla="*/ 25239 h 43219"/>
              <a:gd name="connsiteX2" fmla="*/ 6964 w 43915"/>
              <a:gd name="connsiteY2" fmla="*/ 34758 h 43219"/>
              <a:gd name="connsiteX3" fmla="*/ 5856 w 43915"/>
              <a:gd name="connsiteY3" fmla="*/ 35139 h 43219"/>
              <a:gd name="connsiteX4" fmla="*/ 16514 w 43915"/>
              <a:gd name="connsiteY4" fmla="*/ 38949 h 43219"/>
              <a:gd name="connsiteX5" fmla="*/ 15846 w 43915"/>
              <a:gd name="connsiteY5" fmla="*/ 37209 h 43219"/>
              <a:gd name="connsiteX6" fmla="*/ 28863 w 43915"/>
              <a:gd name="connsiteY6" fmla="*/ 34610 h 43219"/>
              <a:gd name="connsiteX7" fmla="*/ 28596 w 43915"/>
              <a:gd name="connsiteY7" fmla="*/ 36519 h 43219"/>
              <a:gd name="connsiteX8" fmla="*/ 36443 w 43915"/>
              <a:gd name="connsiteY8" fmla="*/ 26965 h 43219"/>
              <a:gd name="connsiteX9" fmla="*/ 38865 w 43915"/>
              <a:gd name="connsiteY9" fmla="*/ 32486 h 43219"/>
              <a:gd name="connsiteX10" fmla="*/ 40917 w 43915"/>
              <a:gd name="connsiteY10" fmla="*/ 15277 h 43219"/>
              <a:gd name="connsiteX11" fmla="*/ 37770 w 43915"/>
              <a:gd name="connsiteY11" fmla="*/ 17534 h 43219"/>
              <a:gd name="connsiteX12" fmla="*/ 38360 w 43915"/>
              <a:gd name="connsiteY12" fmla="*/ 5285 h 43219"/>
              <a:gd name="connsiteX13" fmla="*/ 38436 w 43915"/>
              <a:gd name="connsiteY13" fmla="*/ 6549 h 43219"/>
              <a:gd name="connsiteX14" fmla="*/ 29114 w 43915"/>
              <a:gd name="connsiteY14" fmla="*/ 3811 h 43219"/>
              <a:gd name="connsiteX15" fmla="*/ 29856 w 43915"/>
              <a:gd name="connsiteY15" fmla="*/ 2199 h 43219"/>
              <a:gd name="connsiteX16" fmla="*/ 22177 w 43915"/>
              <a:gd name="connsiteY16" fmla="*/ 4579 h 43219"/>
              <a:gd name="connsiteX17" fmla="*/ 22536 w 43915"/>
              <a:gd name="connsiteY17" fmla="*/ 3189 h 43219"/>
              <a:gd name="connsiteX18" fmla="*/ 14036 w 43915"/>
              <a:gd name="connsiteY18" fmla="*/ 5051 h 43219"/>
              <a:gd name="connsiteX19" fmla="*/ 15336 w 43915"/>
              <a:gd name="connsiteY19" fmla="*/ 6399 h 43219"/>
              <a:gd name="connsiteX20" fmla="*/ 4163 w 43915"/>
              <a:gd name="connsiteY20" fmla="*/ 15648 h 43219"/>
              <a:gd name="connsiteX21" fmla="*/ 3936 w 43915"/>
              <a:gd name="connsiteY21" fmla="*/ 14229 h 43219"/>
              <a:gd name="connsiteX0" fmla="*/ 3936 w 43915"/>
              <a:gd name="connsiteY0" fmla="*/ 14229 h 43219"/>
              <a:gd name="connsiteX1" fmla="*/ 4350 w 43915"/>
              <a:gd name="connsiteY1" fmla="*/ 5221 h 43219"/>
              <a:gd name="connsiteX2" fmla="*/ 14041 w 43915"/>
              <a:gd name="connsiteY2" fmla="*/ 5061 h 43219"/>
              <a:gd name="connsiteX3" fmla="*/ 22492 w 43915"/>
              <a:gd name="connsiteY3" fmla="*/ 3291 h 43219"/>
              <a:gd name="connsiteX4" fmla="*/ 25785 w 43915"/>
              <a:gd name="connsiteY4" fmla="*/ 59 h 43219"/>
              <a:gd name="connsiteX5" fmla="*/ 29869 w 43915"/>
              <a:gd name="connsiteY5" fmla="*/ 2340 h 43219"/>
              <a:gd name="connsiteX6" fmla="*/ 35499 w 43915"/>
              <a:gd name="connsiteY6" fmla="*/ 549 h 43219"/>
              <a:gd name="connsiteX7" fmla="*/ 38354 w 43915"/>
              <a:gd name="connsiteY7" fmla="*/ 5435 h 43219"/>
              <a:gd name="connsiteX8" fmla="*/ 41365 w 43915"/>
              <a:gd name="connsiteY8" fmla="*/ 10804 h 43219"/>
              <a:gd name="connsiteX9" fmla="*/ 40847 w 43915"/>
              <a:gd name="connsiteY9" fmla="*/ 15171 h 43219"/>
              <a:gd name="connsiteX10" fmla="*/ 43876 w 43915"/>
              <a:gd name="connsiteY10" fmla="*/ 26056 h 43219"/>
              <a:gd name="connsiteX11" fmla="*/ 38722 w 43915"/>
              <a:gd name="connsiteY11" fmla="*/ 32263 h 43219"/>
              <a:gd name="connsiteX12" fmla="*/ 35411 w 43915"/>
              <a:gd name="connsiteY12" fmla="*/ 38502 h 43219"/>
              <a:gd name="connsiteX13" fmla="*/ 28591 w 43915"/>
              <a:gd name="connsiteY13" fmla="*/ 36674 h 43219"/>
              <a:gd name="connsiteX14" fmla="*/ 23703 w 43915"/>
              <a:gd name="connsiteY14" fmla="*/ 42965 h 43219"/>
              <a:gd name="connsiteX15" fmla="*/ 16516 w 43915"/>
              <a:gd name="connsiteY15" fmla="*/ 39125 h 43219"/>
              <a:gd name="connsiteX16" fmla="*/ 5840 w 43915"/>
              <a:gd name="connsiteY16" fmla="*/ 35331 h 43219"/>
              <a:gd name="connsiteX17" fmla="*/ 1146 w 43915"/>
              <a:gd name="connsiteY17" fmla="*/ 31109 h 43219"/>
              <a:gd name="connsiteX18" fmla="*/ 2149 w 43915"/>
              <a:gd name="connsiteY18" fmla="*/ 25410 h 43219"/>
              <a:gd name="connsiteX19" fmla="*/ 31 w 43915"/>
              <a:gd name="connsiteY19" fmla="*/ 19563 h 43219"/>
              <a:gd name="connsiteX20" fmla="*/ 3899 w 43915"/>
              <a:gd name="connsiteY20" fmla="*/ 14366 h 43219"/>
              <a:gd name="connsiteX21" fmla="*/ 3936 w 43915"/>
              <a:gd name="connsiteY21" fmla="*/ 14229 h 43219"/>
              <a:gd name="connsiteX0" fmla="*/ 4729 w 43915"/>
              <a:gd name="connsiteY0" fmla="*/ 26036 h 43219"/>
              <a:gd name="connsiteX1" fmla="*/ 2196 w 43915"/>
              <a:gd name="connsiteY1" fmla="*/ 25239 h 43219"/>
              <a:gd name="connsiteX2" fmla="*/ 6964 w 43915"/>
              <a:gd name="connsiteY2" fmla="*/ 34758 h 43219"/>
              <a:gd name="connsiteX3" fmla="*/ 5856 w 43915"/>
              <a:gd name="connsiteY3" fmla="*/ 35139 h 43219"/>
              <a:gd name="connsiteX4" fmla="*/ 16514 w 43915"/>
              <a:gd name="connsiteY4" fmla="*/ 38949 h 43219"/>
              <a:gd name="connsiteX5" fmla="*/ 15846 w 43915"/>
              <a:gd name="connsiteY5" fmla="*/ 37209 h 43219"/>
              <a:gd name="connsiteX6" fmla="*/ 28863 w 43915"/>
              <a:gd name="connsiteY6" fmla="*/ 34610 h 43219"/>
              <a:gd name="connsiteX7" fmla="*/ 28596 w 43915"/>
              <a:gd name="connsiteY7" fmla="*/ 36519 h 43219"/>
              <a:gd name="connsiteX8" fmla="*/ 36443 w 43915"/>
              <a:gd name="connsiteY8" fmla="*/ 26965 h 43219"/>
              <a:gd name="connsiteX9" fmla="*/ 38865 w 43915"/>
              <a:gd name="connsiteY9" fmla="*/ 32486 h 43219"/>
              <a:gd name="connsiteX10" fmla="*/ 40917 w 43915"/>
              <a:gd name="connsiteY10" fmla="*/ 15277 h 43219"/>
              <a:gd name="connsiteX11" fmla="*/ 37770 w 43915"/>
              <a:gd name="connsiteY11" fmla="*/ 17534 h 43219"/>
              <a:gd name="connsiteX12" fmla="*/ 38360 w 43915"/>
              <a:gd name="connsiteY12" fmla="*/ 5285 h 43219"/>
              <a:gd name="connsiteX13" fmla="*/ 38436 w 43915"/>
              <a:gd name="connsiteY13" fmla="*/ 6549 h 43219"/>
              <a:gd name="connsiteX14" fmla="*/ 29114 w 43915"/>
              <a:gd name="connsiteY14" fmla="*/ 3811 h 43219"/>
              <a:gd name="connsiteX15" fmla="*/ 29856 w 43915"/>
              <a:gd name="connsiteY15" fmla="*/ 2199 h 43219"/>
              <a:gd name="connsiteX16" fmla="*/ 22177 w 43915"/>
              <a:gd name="connsiteY16" fmla="*/ 4579 h 43219"/>
              <a:gd name="connsiteX17" fmla="*/ 22536 w 43915"/>
              <a:gd name="connsiteY17" fmla="*/ 3189 h 43219"/>
              <a:gd name="connsiteX18" fmla="*/ 14036 w 43915"/>
              <a:gd name="connsiteY18" fmla="*/ 5051 h 43219"/>
              <a:gd name="connsiteX19" fmla="*/ 15336 w 43915"/>
              <a:gd name="connsiteY19" fmla="*/ 6399 h 43219"/>
              <a:gd name="connsiteX20" fmla="*/ 4163 w 43915"/>
              <a:gd name="connsiteY20" fmla="*/ 15648 h 43219"/>
              <a:gd name="connsiteX21" fmla="*/ 3936 w 43915"/>
              <a:gd name="connsiteY21" fmla="*/ 14229 h 43219"/>
              <a:gd name="connsiteX0" fmla="*/ 3936 w 43915"/>
              <a:gd name="connsiteY0" fmla="*/ 14229 h 43219"/>
              <a:gd name="connsiteX1" fmla="*/ 4350 w 43915"/>
              <a:gd name="connsiteY1" fmla="*/ 5221 h 43219"/>
              <a:gd name="connsiteX2" fmla="*/ 14041 w 43915"/>
              <a:gd name="connsiteY2" fmla="*/ 5061 h 43219"/>
              <a:gd name="connsiteX3" fmla="*/ 22492 w 43915"/>
              <a:gd name="connsiteY3" fmla="*/ 3291 h 43219"/>
              <a:gd name="connsiteX4" fmla="*/ 25785 w 43915"/>
              <a:gd name="connsiteY4" fmla="*/ 59 h 43219"/>
              <a:gd name="connsiteX5" fmla="*/ 29869 w 43915"/>
              <a:gd name="connsiteY5" fmla="*/ 2340 h 43219"/>
              <a:gd name="connsiteX6" fmla="*/ 35499 w 43915"/>
              <a:gd name="connsiteY6" fmla="*/ 549 h 43219"/>
              <a:gd name="connsiteX7" fmla="*/ 38354 w 43915"/>
              <a:gd name="connsiteY7" fmla="*/ 5435 h 43219"/>
              <a:gd name="connsiteX8" fmla="*/ 41365 w 43915"/>
              <a:gd name="connsiteY8" fmla="*/ 10804 h 43219"/>
              <a:gd name="connsiteX9" fmla="*/ 40847 w 43915"/>
              <a:gd name="connsiteY9" fmla="*/ 15171 h 43219"/>
              <a:gd name="connsiteX10" fmla="*/ 43876 w 43915"/>
              <a:gd name="connsiteY10" fmla="*/ 26056 h 43219"/>
              <a:gd name="connsiteX11" fmla="*/ 38722 w 43915"/>
              <a:gd name="connsiteY11" fmla="*/ 32263 h 43219"/>
              <a:gd name="connsiteX12" fmla="*/ 35411 w 43915"/>
              <a:gd name="connsiteY12" fmla="*/ 38502 h 43219"/>
              <a:gd name="connsiteX13" fmla="*/ 28591 w 43915"/>
              <a:gd name="connsiteY13" fmla="*/ 36674 h 43219"/>
              <a:gd name="connsiteX14" fmla="*/ 23703 w 43915"/>
              <a:gd name="connsiteY14" fmla="*/ 42965 h 43219"/>
              <a:gd name="connsiteX15" fmla="*/ 16516 w 43915"/>
              <a:gd name="connsiteY15" fmla="*/ 39125 h 43219"/>
              <a:gd name="connsiteX16" fmla="*/ 5840 w 43915"/>
              <a:gd name="connsiteY16" fmla="*/ 35331 h 43219"/>
              <a:gd name="connsiteX17" fmla="*/ 1146 w 43915"/>
              <a:gd name="connsiteY17" fmla="*/ 31109 h 43219"/>
              <a:gd name="connsiteX18" fmla="*/ 2149 w 43915"/>
              <a:gd name="connsiteY18" fmla="*/ 25410 h 43219"/>
              <a:gd name="connsiteX19" fmla="*/ 31 w 43915"/>
              <a:gd name="connsiteY19" fmla="*/ 19563 h 43219"/>
              <a:gd name="connsiteX20" fmla="*/ 3899 w 43915"/>
              <a:gd name="connsiteY20" fmla="*/ 14366 h 43219"/>
              <a:gd name="connsiteX21" fmla="*/ 3936 w 43915"/>
              <a:gd name="connsiteY21" fmla="*/ 14229 h 43219"/>
              <a:gd name="connsiteX0" fmla="*/ 4729 w 43915"/>
              <a:gd name="connsiteY0" fmla="*/ 26036 h 43219"/>
              <a:gd name="connsiteX1" fmla="*/ 2196 w 43915"/>
              <a:gd name="connsiteY1" fmla="*/ 25239 h 43219"/>
              <a:gd name="connsiteX2" fmla="*/ 6964 w 43915"/>
              <a:gd name="connsiteY2" fmla="*/ 34758 h 43219"/>
              <a:gd name="connsiteX3" fmla="*/ 5856 w 43915"/>
              <a:gd name="connsiteY3" fmla="*/ 35139 h 43219"/>
              <a:gd name="connsiteX4" fmla="*/ 16514 w 43915"/>
              <a:gd name="connsiteY4" fmla="*/ 38949 h 43219"/>
              <a:gd name="connsiteX5" fmla="*/ 15846 w 43915"/>
              <a:gd name="connsiteY5" fmla="*/ 37209 h 43219"/>
              <a:gd name="connsiteX6" fmla="*/ 28863 w 43915"/>
              <a:gd name="connsiteY6" fmla="*/ 34610 h 43219"/>
              <a:gd name="connsiteX7" fmla="*/ 28596 w 43915"/>
              <a:gd name="connsiteY7" fmla="*/ 36519 h 43219"/>
              <a:gd name="connsiteX8" fmla="*/ 36443 w 43915"/>
              <a:gd name="connsiteY8" fmla="*/ 26965 h 43219"/>
              <a:gd name="connsiteX9" fmla="*/ 38865 w 43915"/>
              <a:gd name="connsiteY9" fmla="*/ 32486 h 43219"/>
              <a:gd name="connsiteX10" fmla="*/ 40917 w 43915"/>
              <a:gd name="connsiteY10" fmla="*/ 15277 h 43219"/>
              <a:gd name="connsiteX11" fmla="*/ 37770 w 43915"/>
              <a:gd name="connsiteY11" fmla="*/ 17534 h 43219"/>
              <a:gd name="connsiteX12" fmla="*/ 38360 w 43915"/>
              <a:gd name="connsiteY12" fmla="*/ 5285 h 43219"/>
              <a:gd name="connsiteX13" fmla="*/ 38436 w 43915"/>
              <a:gd name="connsiteY13" fmla="*/ 6549 h 43219"/>
              <a:gd name="connsiteX14" fmla="*/ 29114 w 43915"/>
              <a:gd name="connsiteY14" fmla="*/ 3811 h 43219"/>
              <a:gd name="connsiteX15" fmla="*/ 29856 w 43915"/>
              <a:gd name="connsiteY15" fmla="*/ 2199 h 43219"/>
              <a:gd name="connsiteX16" fmla="*/ 22177 w 43915"/>
              <a:gd name="connsiteY16" fmla="*/ 4579 h 43219"/>
              <a:gd name="connsiteX17" fmla="*/ 22536 w 43915"/>
              <a:gd name="connsiteY17" fmla="*/ 3189 h 43219"/>
              <a:gd name="connsiteX18" fmla="*/ 14036 w 43915"/>
              <a:gd name="connsiteY18" fmla="*/ 5051 h 43219"/>
              <a:gd name="connsiteX19" fmla="*/ 15336 w 43915"/>
              <a:gd name="connsiteY19" fmla="*/ 6399 h 43219"/>
              <a:gd name="connsiteX20" fmla="*/ 4163 w 43915"/>
              <a:gd name="connsiteY20" fmla="*/ 15648 h 43219"/>
              <a:gd name="connsiteX21" fmla="*/ 2453 w 43915"/>
              <a:gd name="connsiteY21" fmla="*/ 13538 h 43219"/>
              <a:gd name="connsiteX0" fmla="*/ 2650 w 43915"/>
              <a:gd name="connsiteY0" fmla="*/ 12304 h 43219"/>
              <a:gd name="connsiteX1" fmla="*/ 4350 w 43915"/>
              <a:gd name="connsiteY1" fmla="*/ 5221 h 43219"/>
              <a:gd name="connsiteX2" fmla="*/ 14041 w 43915"/>
              <a:gd name="connsiteY2" fmla="*/ 5061 h 43219"/>
              <a:gd name="connsiteX3" fmla="*/ 22492 w 43915"/>
              <a:gd name="connsiteY3" fmla="*/ 3291 h 43219"/>
              <a:gd name="connsiteX4" fmla="*/ 25785 w 43915"/>
              <a:gd name="connsiteY4" fmla="*/ 59 h 43219"/>
              <a:gd name="connsiteX5" fmla="*/ 29869 w 43915"/>
              <a:gd name="connsiteY5" fmla="*/ 2340 h 43219"/>
              <a:gd name="connsiteX6" fmla="*/ 35499 w 43915"/>
              <a:gd name="connsiteY6" fmla="*/ 549 h 43219"/>
              <a:gd name="connsiteX7" fmla="*/ 38354 w 43915"/>
              <a:gd name="connsiteY7" fmla="*/ 5435 h 43219"/>
              <a:gd name="connsiteX8" fmla="*/ 41365 w 43915"/>
              <a:gd name="connsiteY8" fmla="*/ 10804 h 43219"/>
              <a:gd name="connsiteX9" fmla="*/ 40847 w 43915"/>
              <a:gd name="connsiteY9" fmla="*/ 15171 h 43219"/>
              <a:gd name="connsiteX10" fmla="*/ 43876 w 43915"/>
              <a:gd name="connsiteY10" fmla="*/ 26056 h 43219"/>
              <a:gd name="connsiteX11" fmla="*/ 38722 w 43915"/>
              <a:gd name="connsiteY11" fmla="*/ 32263 h 43219"/>
              <a:gd name="connsiteX12" fmla="*/ 35411 w 43915"/>
              <a:gd name="connsiteY12" fmla="*/ 38502 h 43219"/>
              <a:gd name="connsiteX13" fmla="*/ 28591 w 43915"/>
              <a:gd name="connsiteY13" fmla="*/ 36674 h 43219"/>
              <a:gd name="connsiteX14" fmla="*/ 23703 w 43915"/>
              <a:gd name="connsiteY14" fmla="*/ 42965 h 43219"/>
              <a:gd name="connsiteX15" fmla="*/ 16516 w 43915"/>
              <a:gd name="connsiteY15" fmla="*/ 39125 h 43219"/>
              <a:gd name="connsiteX16" fmla="*/ 5840 w 43915"/>
              <a:gd name="connsiteY16" fmla="*/ 35331 h 43219"/>
              <a:gd name="connsiteX17" fmla="*/ 1146 w 43915"/>
              <a:gd name="connsiteY17" fmla="*/ 31109 h 43219"/>
              <a:gd name="connsiteX18" fmla="*/ 2149 w 43915"/>
              <a:gd name="connsiteY18" fmla="*/ 25410 h 43219"/>
              <a:gd name="connsiteX19" fmla="*/ 31 w 43915"/>
              <a:gd name="connsiteY19" fmla="*/ 19563 h 43219"/>
              <a:gd name="connsiteX20" fmla="*/ 3899 w 43915"/>
              <a:gd name="connsiteY20" fmla="*/ 14366 h 43219"/>
              <a:gd name="connsiteX21" fmla="*/ 2650 w 43915"/>
              <a:gd name="connsiteY21" fmla="*/ 12304 h 43219"/>
              <a:gd name="connsiteX0" fmla="*/ 4729 w 43915"/>
              <a:gd name="connsiteY0" fmla="*/ 26036 h 43219"/>
              <a:gd name="connsiteX1" fmla="*/ 2196 w 43915"/>
              <a:gd name="connsiteY1" fmla="*/ 25239 h 43219"/>
              <a:gd name="connsiteX2" fmla="*/ 6964 w 43915"/>
              <a:gd name="connsiteY2" fmla="*/ 34758 h 43219"/>
              <a:gd name="connsiteX3" fmla="*/ 5856 w 43915"/>
              <a:gd name="connsiteY3" fmla="*/ 35139 h 43219"/>
              <a:gd name="connsiteX4" fmla="*/ 16514 w 43915"/>
              <a:gd name="connsiteY4" fmla="*/ 38949 h 43219"/>
              <a:gd name="connsiteX5" fmla="*/ 15846 w 43915"/>
              <a:gd name="connsiteY5" fmla="*/ 37209 h 43219"/>
              <a:gd name="connsiteX6" fmla="*/ 28863 w 43915"/>
              <a:gd name="connsiteY6" fmla="*/ 34610 h 43219"/>
              <a:gd name="connsiteX7" fmla="*/ 28596 w 43915"/>
              <a:gd name="connsiteY7" fmla="*/ 36519 h 43219"/>
              <a:gd name="connsiteX8" fmla="*/ 36443 w 43915"/>
              <a:gd name="connsiteY8" fmla="*/ 26965 h 43219"/>
              <a:gd name="connsiteX9" fmla="*/ 38865 w 43915"/>
              <a:gd name="connsiteY9" fmla="*/ 32486 h 43219"/>
              <a:gd name="connsiteX10" fmla="*/ 40917 w 43915"/>
              <a:gd name="connsiteY10" fmla="*/ 15277 h 43219"/>
              <a:gd name="connsiteX11" fmla="*/ 37770 w 43915"/>
              <a:gd name="connsiteY11" fmla="*/ 17534 h 43219"/>
              <a:gd name="connsiteX12" fmla="*/ 38360 w 43915"/>
              <a:gd name="connsiteY12" fmla="*/ 5285 h 43219"/>
              <a:gd name="connsiteX13" fmla="*/ 38436 w 43915"/>
              <a:gd name="connsiteY13" fmla="*/ 6549 h 43219"/>
              <a:gd name="connsiteX14" fmla="*/ 29114 w 43915"/>
              <a:gd name="connsiteY14" fmla="*/ 3811 h 43219"/>
              <a:gd name="connsiteX15" fmla="*/ 29856 w 43915"/>
              <a:gd name="connsiteY15" fmla="*/ 2199 h 43219"/>
              <a:gd name="connsiteX16" fmla="*/ 22177 w 43915"/>
              <a:gd name="connsiteY16" fmla="*/ 4579 h 43219"/>
              <a:gd name="connsiteX17" fmla="*/ 22536 w 43915"/>
              <a:gd name="connsiteY17" fmla="*/ 3189 h 43219"/>
              <a:gd name="connsiteX18" fmla="*/ 14036 w 43915"/>
              <a:gd name="connsiteY18" fmla="*/ 5051 h 43219"/>
              <a:gd name="connsiteX19" fmla="*/ 15336 w 43915"/>
              <a:gd name="connsiteY19" fmla="*/ 6399 h 43219"/>
              <a:gd name="connsiteX20" fmla="*/ 4163 w 43915"/>
              <a:gd name="connsiteY20" fmla="*/ 15648 h 43219"/>
              <a:gd name="connsiteX21" fmla="*/ 2453 w 43915"/>
              <a:gd name="connsiteY21" fmla="*/ 13538 h 43219"/>
              <a:gd name="connsiteX0" fmla="*/ 2650 w 43915"/>
              <a:gd name="connsiteY0" fmla="*/ 12304 h 43219"/>
              <a:gd name="connsiteX1" fmla="*/ 4350 w 43915"/>
              <a:gd name="connsiteY1" fmla="*/ 5221 h 43219"/>
              <a:gd name="connsiteX2" fmla="*/ 14041 w 43915"/>
              <a:gd name="connsiteY2" fmla="*/ 5061 h 43219"/>
              <a:gd name="connsiteX3" fmla="*/ 22492 w 43915"/>
              <a:gd name="connsiteY3" fmla="*/ 3291 h 43219"/>
              <a:gd name="connsiteX4" fmla="*/ 25785 w 43915"/>
              <a:gd name="connsiteY4" fmla="*/ 59 h 43219"/>
              <a:gd name="connsiteX5" fmla="*/ 29869 w 43915"/>
              <a:gd name="connsiteY5" fmla="*/ 2340 h 43219"/>
              <a:gd name="connsiteX6" fmla="*/ 35499 w 43915"/>
              <a:gd name="connsiteY6" fmla="*/ 549 h 43219"/>
              <a:gd name="connsiteX7" fmla="*/ 38354 w 43915"/>
              <a:gd name="connsiteY7" fmla="*/ 5435 h 43219"/>
              <a:gd name="connsiteX8" fmla="*/ 41365 w 43915"/>
              <a:gd name="connsiteY8" fmla="*/ 10804 h 43219"/>
              <a:gd name="connsiteX9" fmla="*/ 40847 w 43915"/>
              <a:gd name="connsiteY9" fmla="*/ 15171 h 43219"/>
              <a:gd name="connsiteX10" fmla="*/ 43876 w 43915"/>
              <a:gd name="connsiteY10" fmla="*/ 26056 h 43219"/>
              <a:gd name="connsiteX11" fmla="*/ 38722 w 43915"/>
              <a:gd name="connsiteY11" fmla="*/ 32263 h 43219"/>
              <a:gd name="connsiteX12" fmla="*/ 35411 w 43915"/>
              <a:gd name="connsiteY12" fmla="*/ 38502 h 43219"/>
              <a:gd name="connsiteX13" fmla="*/ 28591 w 43915"/>
              <a:gd name="connsiteY13" fmla="*/ 36674 h 43219"/>
              <a:gd name="connsiteX14" fmla="*/ 23703 w 43915"/>
              <a:gd name="connsiteY14" fmla="*/ 42965 h 43219"/>
              <a:gd name="connsiteX15" fmla="*/ 16516 w 43915"/>
              <a:gd name="connsiteY15" fmla="*/ 39125 h 43219"/>
              <a:gd name="connsiteX16" fmla="*/ 5840 w 43915"/>
              <a:gd name="connsiteY16" fmla="*/ 35331 h 43219"/>
              <a:gd name="connsiteX17" fmla="*/ 1146 w 43915"/>
              <a:gd name="connsiteY17" fmla="*/ 31109 h 43219"/>
              <a:gd name="connsiteX18" fmla="*/ 2149 w 43915"/>
              <a:gd name="connsiteY18" fmla="*/ 25410 h 43219"/>
              <a:gd name="connsiteX19" fmla="*/ 31 w 43915"/>
              <a:gd name="connsiteY19" fmla="*/ 19563 h 43219"/>
              <a:gd name="connsiteX20" fmla="*/ 2975 w 43915"/>
              <a:gd name="connsiteY20" fmla="*/ 13670 h 43219"/>
              <a:gd name="connsiteX21" fmla="*/ 2650 w 43915"/>
              <a:gd name="connsiteY21" fmla="*/ 12304 h 43219"/>
              <a:gd name="connsiteX0" fmla="*/ 4729 w 43915"/>
              <a:gd name="connsiteY0" fmla="*/ 26036 h 43219"/>
              <a:gd name="connsiteX1" fmla="*/ 2196 w 43915"/>
              <a:gd name="connsiteY1" fmla="*/ 25239 h 43219"/>
              <a:gd name="connsiteX2" fmla="*/ 6964 w 43915"/>
              <a:gd name="connsiteY2" fmla="*/ 34758 h 43219"/>
              <a:gd name="connsiteX3" fmla="*/ 5856 w 43915"/>
              <a:gd name="connsiteY3" fmla="*/ 35139 h 43219"/>
              <a:gd name="connsiteX4" fmla="*/ 16514 w 43915"/>
              <a:gd name="connsiteY4" fmla="*/ 38949 h 43219"/>
              <a:gd name="connsiteX5" fmla="*/ 15846 w 43915"/>
              <a:gd name="connsiteY5" fmla="*/ 37209 h 43219"/>
              <a:gd name="connsiteX6" fmla="*/ 28863 w 43915"/>
              <a:gd name="connsiteY6" fmla="*/ 34610 h 43219"/>
              <a:gd name="connsiteX7" fmla="*/ 28596 w 43915"/>
              <a:gd name="connsiteY7" fmla="*/ 36519 h 43219"/>
              <a:gd name="connsiteX8" fmla="*/ 36443 w 43915"/>
              <a:gd name="connsiteY8" fmla="*/ 26965 h 43219"/>
              <a:gd name="connsiteX9" fmla="*/ 38865 w 43915"/>
              <a:gd name="connsiteY9" fmla="*/ 32486 h 43219"/>
              <a:gd name="connsiteX10" fmla="*/ 40917 w 43915"/>
              <a:gd name="connsiteY10" fmla="*/ 15277 h 43219"/>
              <a:gd name="connsiteX11" fmla="*/ 37770 w 43915"/>
              <a:gd name="connsiteY11" fmla="*/ 17534 h 43219"/>
              <a:gd name="connsiteX12" fmla="*/ 38360 w 43915"/>
              <a:gd name="connsiteY12" fmla="*/ 5285 h 43219"/>
              <a:gd name="connsiteX13" fmla="*/ 38436 w 43915"/>
              <a:gd name="connsiteY13" fmla="*/ 6549 h 43219"/>
              <a:gd name="connsiteX14" fmla="*/ 29114 w 43915"/>
              <a:gd name="connsiteY14" fmla="*/ 3811 h 43219"/>
              <a:gd name="connsiteX15" fmla="*/ 29856 w 43915"/>
              <a:gd name="connsiteY15" fmla="*/ 2199 h 43219"/>
              <a:gd name="connsiteX16" fmla="*/ 22177 w 43915"/>
              <a:gd name="connsiteY16" fmla="*/ 4579 h 43219"/>
              <a:gd name="connsiteX17" fmla="*/ 22536 w 43915"/>
              <a:gd name="connsiteY17" fmla="*/ 3189 h 43219"/>
              <a:gd name="connsiteX18" fmla="*/ 14036 w 43915"/>
              <a:gd name="connsiteY18" fmla="*/ 5051 h 43219"/>
              <a:gd name="connsiteX19" fmla="*/ 15336 w 43915"/>
              <a:gd name="connsiteY19" fmla="*/ 6399 h 43219"/>
              <a:gd name="connsiteX20" fmla="*/ 4163 w 43915"/>
              <a:gd name="connsiteY20" fmla="*/ 15648 h 43219"/>
              <a:gd name="connsiteX21" fmla="*/ 2453 w 43915"/>
              <a:gd name="connsiteY21" fmla="*/ 13538 h 43219"/>
              <a:gd name="connsiteX0" fmla="*/ 2650 w 43915"/>
              <a:gd name="connsiteY0" fmla="*/ 12304 h 43219"/>
              <a:gd name="connsiteX1" fmla="*/ 4350 w 43915"/>
              <a:gd name="connsiteY1" fmla="*/ 5221 h 43219"/>
              <a:gd name="connsiteX2" fmla="*/ 14041 w 43915"/>
              <a:gd name="connsiteY2" fmla="*/ 5061 h 43219"/>
              <a:gd name="connsiteX3" fmla="*/ 22492 w 43915"/>
              <a:gd name="connsiteY3" fmla="*/ 3291 h 43219"/>
              <a:gd name="connsiteX4" fmla="*/ 25785 w 43915"/>
              <a:gd name="connsiteY4" fmla="*/ 59 h 43219"/>
              <a:gd name="connsiteX5" fmla="*/ 29869 w 43915"/>
              <a:gd name="connsiteY5" fmla="*/ 2340 h 43219"/>
              <a:gd name="connsiteX6" fmla="*/ 35499 w 43915"/>
              <a:gd name="connsiteY6" fmla="*/ 549 h 43219"/>
              <a:gd name="connsiteX7" fmla="*/ 38354 w 43915"/>
              <a:gd name="connsiteY7" fmla="*/ 5435 h 43219"/>
              <a:gd name="connsiteX8" fmla="*/ 41365 w 43915"/>
              <a:gd name="connsiteY8" fmla="*/ 10804 h 43219"/>
              <a:gd name="connsiteX9" fmla="*/ 40847 w 43915"/>
              <a:gd name="connsiteY9" fmla="*/ 15171 h 43219"/>
              <a:gd name="connsiteX10" fmla="*/ 43876 w 43915"/>
              <a:gd name="connsiteY10" fmla="*/ 26056 h 43219"/>
              <a:gd name="connsiteX11" fmla="*/ 38722 w 43915"/>
              <a:gd name="connsiteY11" fmla="*/ 32263 h 43219"/>
              <a:gd name="connsiteX12" fmla="*/ 35411 w 43915"/>
              <a:gd name="connsiteY12" fmla="*/ 38502 h 43219"/>
              <a:gd name="connsiteX13" fmla="*/ 28591 w 43915"/>
              <a:gd name="connsiteY13" fmla="*/ 36674 h 43219"/>
              <a:gd name="connsiteX14" fmla="*/ 23703 w 43915"/>
              <a:gd name="connsiteY14" fmla="*/ 42965 h 43219"/>
              <a:gd name="connsiteX15" fmla="*/ 16516 w 43915"/>
              <a:gd name="connsiteY15" fmla="*/ 39125 h 43219"/>
              <a:gd name="connsiteX16" fmla="*/ 5840 w 43915"/>
              <a:gd name="connsiteY16" fmla="*/ 35331 h 43219"/>
              <a:gd name="connsiteX17" fmla="*/ 1146 w 43915"/>
              <a:gd name="connsiteY17" fmla="*/ 31109 h 43219"/>
              <a:gd name="connsiteX18" fmla="*/ 2149 w 43915"/>
              <a:gd name="connsiteY18" fmla="*/ 25410 h 43219"/>
              <a:gd name="connsiteX19" fmla="*/ 31 w 43915"/>
              <a:gd name="connsiteY19" fmla="*/ 19563 h 43219"/>
              <a:gd name="connsiteX20" fmla="*/ 2975 w 43915"/>
              <a:gd name="connsiteY20" fmla="*/ 13670 h 43219"/>
              <a:gd name="connsiteX21" fmla="*/ 2650 w 43915"/>
              <a:gd name="connsiteY21" fmla="*/ 12304 h 43219"/>
              <a:gd name="connsiteX0" fmla="*/ 4729 w 43915"/>
              <a:gd name="connsiteY0" fmla="*/ 26036 h 43219"/>
              <a:gd name="connsiteX1" fmla="*/ 2196 w 43915"/>
              <a:gd name="connsiteY1" fmla="*/ 25239 h 43219"/>
              <a:gd name="connsiteX2" fmla="*/ 6964 w 43915"/>
              <a:gd name="connsiteY2" fmla="*/ 34758 h 43219"/>
              <a:gd name="connsiteX3" fmla="*/ 5856 w 43915"/>
              <a:gd name="connsiteY3" fmla="*/ 35139 h 43219"/>
              <a:gd name="connsiteX4" fmla="*/ 16514 w 43915"/>
              <a:gd name="connsiteY4" fmla="*/ 38949 h 43219"/>
              <a:gd name="connsiteX5" fmla="*/ 15846 w 43915"/>
              <a:gd name="connsiteY5" fmla="*/ 37209 h 43219"/>
              <a:gd name="connsiteX6" fmla="*/ 28863 w 43915"/>
              <a:gd name="connsiteY6" fmla="*/ 34610 h 43219"/>
              <a:gd name="connsiteX7" fmla="*/ 28596 w 43915"/>
              <a:gd name="connsiteY7" fmla="*/ 36519 h 43219"/>
              <a:gd name="connsiteX8" fmla="*/ 36443 w 43915"/>
              <a:gd name="connsiteY8" fmla="*/ 26965 h 43219"/>
              <a:gd name="connsiteX9" fmla="*/ 38865 w 43915"/>
              <a:gd name="connsiteY9" fmla="*/ 32486 h 43219"/>
              <a:gd name="connsiteX10" fmla="*/ 40917 w 43915"/>
              <a:gd name="connsiteY10" fmla="*/ 15277 h 43219"/>
              <a:gd name="connsiteX11" fmla="*/ 37770 w 43915"/>
              <a:gd name="connsiteY11" fmla="*/ 17534 h 43219"/>
              <a:gd name="connsiteX12" fmla="*/ 38360 w 43915"/>
              <a:gd name="connsiteY12" fmla="*/ 5285 h 43219"/>
              <a:gd name="connsiteX13" fmla="*/ 38436 w 43915"/>
              <a:gd name="connsiteY13" fmla="*/ 6549 h 43219"/>
              <a:gd name="connsiteX14" fmla="*/ 29114 w 43915"/>
              <a:gd name="connsiteY14" fmla="*/ 3811 h 43219"/>
              <a:gd name="connsiteX15" fmla="*/ 29856 w 43915"/>
              <a:gd name="connsiteY15" fmla="*/ 2199 h 43219"/>
              <a:gd name="connsiteX16" fmla="*/ 22177 w 43915"/>
              <a:gd name="connsiteY16" fmla="*/ 4579 h 43219"/>
              <a:gd name="connsiteX17" fmla="*/ 22664 w 43915"/>
              <a:gd name="connsiteY17" fmla="*/ 1965 h 43219"/>
              <a:gd name="connsiteX18" fmla="*/ 14036 w 43915"/>
              <a:gd name="connsiteY18" fmla="*/ 5051 h 43219"/>
              <a:gd name="connsiteX19" fmla="*/ 15336 w 43915"/>
              <a:gd name="connsiteY19" fmla="*/ 6399 h 43219"/>
              <a:gd name="connsiteX20" fmla="*/ 4163 w 43915"/>
              <a:gd name="connsiteY20" fmla="*/ 15648 h 43219"/>
              <a:gd name="connsiteX21" fmla="*/ 2453 w 43915"/>
              <a:gd name="connsiteY21" fmla="*/ 13538 h 43219"/>
              <a:gd name="connsiteX0" fmla="*/ 2650 w 43915"/>
              <a:gd name="connsiteY0" fmla="*/ 12296 h 43211"/>
              <a:gd name="connsiteX1" fmla="*/ 4350 w 43915"/>
              <a:gd name="connsiteY1" fmla="*/ 5213 h 43211"/>
              <a:gd name="connsiteX2" fmla="*/ 14041 w 43915"/>
              <a:gd name="connsiteY2" fmla="*/ 5053 h 43211"/>
              <a:gd name="connsiteX3" fmla="*/ 22400 w 43915"/>
              <a:gd name="connsiteY3" fmla="*/ 2542 h 43211"/>
              <a:gd name="connsiteX4" fmla="*/ 25785 w 43915"/>
              <a:gd name="connsiteY4" fmla="*/ 51 h 43211"/>
              <a:gd name="connsiteX5" fmla="*/ 29869 w 43915"/>
              <a:gd name="connsiteY5" fmla="*/ 2332 h 43211"/>
              <a:gd name="connsiteX6" fmla="*/ 35499 w 43915"/>
              <a:gd name="connsiteY6" fmla="*/ 541 h 43211"/>
              <a:gd name="connsiteX7" fmla="*/ 38354 w 43915"/>
              <a:gd name="connsiteY7" fmla="*/ 5427 h 43211"/>
              <a:gd name="connsiteX8" fmla="*/ 41365 w 43915"/>
              <a:gd name="connsiteY8" fmla="*/ 10796 h 43211"/>
              <a:gd name="connsiteX9" fmla="*/ 40847 w 43915"/>
              <a:gd name="connsiteY9" fmla="*/ 15163 h 43211"/>
              <a:gd name="connsiteX10" fmla="*/ 43876 w 43915"/>
              <a:gd name="connsiteY10" fmla="*/ 26048 h 43211"/>
              <a:gd name="connsiteX11" fmla="*/ 38722 w 43915"/>
              <a:gd name="connsiteY11" fmla="*/ 32255 h 43211"/>
              <a:gd name="connsiteX12" fmla="*/ 35411 w 43915"/>
              <a:gd name="connsiteY12" fmla="*/ 38494 h 43211"/>
              <a:gd name="connsiteX13" fmla="*/ 28591 w 43915"/>
              <a:gd name="connsiteY13" fmla="*/ 36666 h 43211"/>
              <a:gd name="connsiteX14" fmla="*/ 23703 w 43915"/>
              <a:gd name="connsiteY14" fmla="*/ 42957 h 43211"/>
              <a:gd name="connsiteX15" fmla="*/ 16516 w 43915"/>
              <a:gd name="connsiteY15" fmla="*/ 39117 h 43211"/>
              <a:gd name="connsiteX16" fmla="*/ 5840 w 43915"/>
              <a:gd name="connsiteY16" fmla="*/ 35323 h 43211"/>
              <a:gd name="connsiteX17" fmla="*/ 1146 w 43915"/>
              <a:gd name="connsiteY17" fmla="*/ 31101 h 43211"/>
              <a:gd name="connsiteX18" fmla="*/ 2149 w 43915"/>
              <a:gd name="connsiteY18" fmla="*/ 25402 h 43211"/>
              <a:gd name="connsiteX19" fmla="*/ 31 w 43915"/>
              <a:gd name="connsiteY19" fmla="*/ 19555 h 43211"/>
              <a:gd name="connsiteX20" fmla="*/ 2975 w 43915"/>
              <a:gd name="connsiteY20" fmla="*/ 13662 h 43211"/>
              <a:gd name="connsiteX21" fmla="*/ 2650 w 43915"/>
              <a:gd name="connsiteY21" fmla="*/ 12296 h 43211"/>
              <a:gd name="connsiteX0" fmla="*/ 4729 w 43915"/>
              <a:gd name="connsiteY0" fmla="*/ 26028 h 43211"/>
              <a:gd name="connsiteX1" fmla="*/ 2196 w 43915"/>
              <a:gd name="connsiteY1" fmla="*/ 25231 h 43211"/>
              <a:gd name="connsiteX2" fmla="*/ 6964 w 43915"/>
              <a:gd name="connsiteY2" fmla="*/ 34750 h 43211"/>
              <a:gd name="connsiteX3" fmla="*/ 5856 w 43915"/>
              <a:gd name="connsiteY3" fmla="*/ 35131 h 43211"/>
              <a:gd name="connsiteX4" fmla="*/ 16514 w 43915"/>
              <a:gd name="connsiteY4" fmla="*/ 38941 h 43211"/>
              <a:gd name="connsiteX5" fmla="*/ 15846 w 43915"/>
              <a:gd name="connsiteY5" fmla="*/ 37201 h 43211"/>
              <a:gd name="connsiteX6" fmla="*/ 28863 w 43915"/>
              <a:gd name="connsiteY6" fmla="*/ 34602 h 43211"/>
              <a:gd name="connsiteX7" fmla="*/ 28596 w 43915"/>
              <a:gd name="connsiteY7" fmla="*/ 36511 h 43211"/>
              <a:gd name="connsiteX8" fmla="*/ 36443 w 43915"/>
              <a:gd name="connsiteY8" fmla="*/ 26957 h 43211"/>
              <a:gd name="connsiteX9" fmla="*/ 38865 w 43915"/>
              <a:gd name="connsiteY9" fmla="*/ 32478 h 43211"/>
              <a:gd name="connsiteX10" fmla="*/ 40917 w 43915"/>
              <a:gd name="connsiteY10" fmla="*/ 15269 h 43211"/>
              <a:gd name="connsiteX11" fmla="*/ 37770 w 43915"/>
              <a:gd name="connsiteY11" fmla="*/ 17526 h 43211"/>
              <a:gd name="connsiteX12" fmla="*/ 38360 w 43915"/>
              <a:gd name="connsiteY12" fmla="*/ 5277 h 43211"/>
              <a:gd name="connsiteX13" fmla="*/ 38436 w 43915"/>
              <a:gd name="connsiteY13" fmla="*/ 6541 h 43211"/>
              <a:gd name="connsiteX14" fmla="*/ 29114 w 43915"/>
              <a:gd name="connsiteY14" fmla="*/ 3803 h 43211"/>
              <a:gd name="connsiteX15" fmla="*/ 29856 w 43915"/>
              <a:gd name="connsiteY15" fmla="*/ 2191 h 43211"/>
              <a:gd name="connsiteX16" fmla="*/ 22177 w 43915"/>
              <a:gd name="connsiteY16" fmla="*/ 4571 h 43211"/>
              <a:gd name="connsiteX17" fmla="*/ 22664 w 43915"/>
              <a:gd name="connsiteY17" fmla="*/ 1957 h 43211"/>
              <a:gd name="connsiteX18" fmla="*/ 14036 w 43915"/>
              <a:gd name="connsiteY18" fmla="*/ 5043 h 43211"/>
              <a:gd name="connsiteX19" fmla="*/ 15336 w 43915"/>
              <a:gd name="connsiteY19" fmla="*/ 6391 h 43211"/>
              <a:gd name="connsiteX20" fmla="*/ 4163 w 43915"/>
              <a:gd name="connsiteY20" fmla="*/ 15640 h 43211"/>
              <a:gd name="connsiteX21" fmla="*/ 2453 w 43915"/>
              <a:gd name="connsiteY21" fmla="*/ 13530 h 43211"/>
              <a:gd name="connsiteX0" fmla="*/ 2650 w 43915"/>
              <a:gd name="connsiteY0" fmla="*/ 12296 h 43211"/>
              <a:gd name="connsiteX1" fmla="*/ 4350 w 43915"/>
              <a:gd name="connsiteY1" fmla="*/ 5213 h 43211"/>
              <a:gd name="connsiteX2" fmla="*/ 14041 w 43915"/>
              <a:gd name="connsiteY2" fmla="*/ 5053 h 43211"/>
              <a:gd name="connsiteX3" fmla="*/ 22400 w 43915"/>
              <a:gd name="connsiteY3" fmla="*/ 2542 h 43211"/>
              <a:gd name="connsiteX4" fmla="*/ 25785 w 43915"/>
              <a:gd name="connsiteY4" fmla="*/ 51 h 43211"/>
              <a:gd name="connsiteX5" fmla="*/ 29869 w 43915"/>
              <a:gd name="connsiteY5" fmla="*/ 2332 h 43211"/>
              <a:gd name="connsiteX6" fmla="*/ 35499 w 43915"/>
              <a:gd name="connsiteY6" fmla="*/ 541 h 43211"/>
              <a:gd name="connsiteX7" fmla="*/ 38354 w 43915"/>
              <a:gd name="connsiteY7" fmla="*/ 5427 h 43211"/>
              <a:gd name="connsiteX8" fmla="*/ 41365 w 43915"/>
              <a:gd name="connsiteY8" fmla="*/ 10796 h 43211"/>
              <a:gd name="connsiteX9" fmla="*/ 40847 w 43915"/>
              <a:gd name="connsiteY9" fmla="*/ 15163 h 43211"/>
              <a:gd name="connsiteX10" fmla="*/ 43876 w 43915"/>
              <a:gd name="connsiteY10" fmla="*/ 26048 h 43211"/>
              <a:gd name="connsiteX11" fmla="*/ 38722 w 43915"/>
              <a:gd name="connsiteY11" fmla="*/ 32255 h 43211"/>
              <a:gd name="connsiteX12" fmla="*/ 35411 w 43915"/>
              <a:gd name="connsiteY12" fmla="*/ 38494 h 43211"/>
              <a:gd name="connsiteX13" fmla="*/ 28591 w 43915"/>
              <a:gd name="connsiteY13" fmla="*/ 36666 h 43211"/>
              <a:gd name="connsiteX14" fmla="*/ 23703 w 43915"/>
              <a:gd name="connsiteY14" fmla="*/ 42957 h 43211"/>
              <a:gd name="connsiteX15" fmla="*/ 16516 w 43915"/>
              <a:gd name="connsiteY15" fmla="*/ 39117 h 43211"/>
              <a:gd name="connsiteX16" fmla="*/ 5840 w 43915"/>
              <a:gd name="connsiteY16" fmla="*/ 35323 h 43211"/>
              <a:gd name="connsiteX17" fmla="*/ 1146 w 43915"/>
              <a:gd name="connsiteY17" fmla="*/ 31101 h 43211"/>
              <a:gd name="connsiteX18" fmla="*/ 2149 w 43915"/>
              <a:gd name="connsiteY18" fmla="*/ 25402 h 43211"/>
              <a:gd name="connsiteX19" fmla="*/ 31 w 43915"/>
              <a:gd name="connsiteY19" fmla="*/ 19555 h 43211"/>
              <a:gd name="connsiteX20" fmla="*/ 2975 w 43915"/>
              <a:gd name="connsiteY20" fmla="*/ 13662 h 43211"/>
              <a:gd name="connsiteX21" fmla="*/ 2650 w 43915"/>
              <a:gd name="connsiteY21" fmla="*/ 12296 h 43211"/>
              <a:gd name="connsiteX0" fmla="*/ 4729 w 43915"/>
              <a:gd name="connsiteY0" fmla="*/ 26028 h 43211"/>
              <a:gd name="connsiteX1" fmla="*/ 2196 w 43915"/>
              <a:gd name="connsiteY1" fmla="*/ 25231 h 43211"/>
              <a:gd name="connsiteX2" fmla="*/ 6964 w 43915"/>
              <a:gd name="connsiteY2" fmla="*/ 34750 h 43211"/>
              <a:gd name="connsiteX3" fmla="*/ 5856 w 43915"/>
              <a:gd name="connsiteY3" fmla="*/ 35131 h 43211"/>
              <a:gd name="connsiteX4" fmla="*/ 16514 w 43915"/>
              <a:gd name="connsiteY4" fmla="*/ 38941 h 43211"/>
              <a:gd name="connsiteX5" fmla="*/ 15846 w 43915"/>
              <a:gd name="connsiteY5" fmla="*/ 37201 h 43211"/>
              <a:gd name="connsiteX6" fmla="*/ 28863 w 43915"/>
              <a:gd name="connsiteY6" fmla="*/ 34602 h 43211"/>
              <a:gd name="connsiteX7" fmla="*/ 28596 w 43915"/>
              <a:gd name="connsiteY7" fmla="*/ 36511 h 43211"/>
              <a:gd name="connsiteX8" fmla="*/ 36443 w 43915"/>
              <a:gd name="connsiteY8" fmla="*/ 26957 h 43211"/>
              <a:gd name="connsiteX9" fmla="*/ 38865 w 43915"/>
              <a:gd name="connsiteY9" fmla="*/ 32478 h 43211"/>
              <a:gd name="connsiteX10" fmla="*/ 40917 w 43915"/>
              <a:gd name="connsiteY10" fmla="*/ 15269 h 43211"/>
              <a:gd name="connsiteX11" fmla="*/ 37770 w 43915"/>
              <a:gd name="connsiteY11" fmla="*/ 17526 h 43211"/>
              <a:gd name="connsiteX12" fmla="*/ 38360 w 43915"/>
              <a:gd name="connsiteY12" fmla="*/ 5277 h 43211"/>
              <a:gd name="connsiteX13" fmla="*/ 38436 w 43915"/>
              <a:gd name="connsiteY13" fmla="*/ 6541 h 43211"/>
              <a:gd name="connsiteX14" fmla="*/ 29114 w 43915"/>
              <a:gd name="connsiteY14" fmla="*/ 3803 h 43211"/>
              <a:gd name="connsiteX15" fmla="*/ 29856 w 43915"/>
              <a:gd name="connsiteY15" fmla="*/ 2191 h 43211"/>
              <a:gd name="connsiteX16" fmla="*/ 22177 w 43915"/>
              <a:gd name="connsiteY16" fmla="*/ 4571 h 43211"/>
              <a:gd name="connsiteX17" fmla="*/ 22444 w 43915"/>
              <a:gd name="connsiteY17" fmla="*/ 2441 h 43211"/>
              <a:gd name="connsiteX18" fmla="*/ 14036 w 43915"/>
              <a:gd name="connsiteY18" fmla="*/ 5043 h 43211"/>
              <a:gd name="connsiteX19" fmla="*/ 15336 w 43915"/>
              <a:gd name="connsiteY19" fmla="*/ 6391 h 43211"/>
              <a:gd name="connsiteX20" fmla="*/ 4163 w 43915"/>
              <a:gd name="connsiteY20" fmla="*/ 15640 h 43211"/>
              <a:gd name="connsiteX21" fmla="*/ 2453 w 43915"/>
              <a:gd name="connsiteY21" fmla="*/ 13530 h 43211"/>
              <a:gd name="connsiteX0" fmla="*/ 2650 w 43915"/>
              <a:gd name="connsiteY0" fmla="*/ 12296 h 42087"/>
              <a:gd name="connsiteX1" fmla="*/ 4350 w 43915"/>
              <a:gd name="connsiteY1" fmla="*/ 5213 h 42087"/>
              <a:gd name="connsiteX2" fmla="*/ 14041 w 43915"/>
              <a:gd name="connsiteY2" fmla="*/ 5053 h 42087"/>
              <a:gd name="connsiteX3" fmla="*/ 22400 w 43915"/>
              <a:gd name="connsiteY3" fmla="*/ 2542 h 42087"/>
              <a:gd name="connsiteX4" fmla="*/ 25785 w 43915"/>
              <a:gd name="connsiteY4" fmla="*/ 51 h 42087"/>
              <a:gd name="connsiteX5" fmla="*/ 29869 w 43915"/>
              <a:gd name="connsiteY5" fmla="*/ 2332 h 42087"/>
              <a:gd name="connsiteX6" fmla="*/ 35499 w 43915"/>
              <a:gd name="connsiteY6" fmla="*/ 541 h 42087"/>
              <a:gd name="connsiteX7" fmla="*/ 38354 w 43915"/>
              <a:gd name="connsiteY7" fmla="*/ 5427 h 42087"/>
              <a:gd name="connsiteX8" fmla="*/ 41365 w 43915"/>
              <a:gd name="connsiteY8" fmla="*/ 10796 h 42087"/>
              <a:gd name="connsiteX9" fmla="*/ 40847 w 43915"/>
              <a:gd name="connsiteY9" fmla="*/ 15163 h 42087"/>
              <a:gd name="connsiteX10" fmla="*/ 43876 w 43915"/>
              <a:gd name="connsiteY10" fmla="*/ 26048 h 42087"/>
              <a:gd name="connsiteX11" fmla="*/ 38722 w 43915"/>
              <a:gd name="connsiteY11" fmla="*/ 32255 h 42087"/>
              <a:gd name="connsiteX12" fmla="*/ 35411 w 43915"/>
              <a:gd name="connsiteY12" fmla="*/ 38494 h 42087"/>
              <a:gd name="connsiteX13" fmla="*/ 28591 w 43915"/>
              <a:gd name="connsiteY13" fmla="*/ 36666 h 42087"/>
              <a:gd name="connsiteX14" fmla="*/ 23538 w 43915"/>
              <a:gd name="connsiteY14" fmla="*/ 41624 h 42087"/>
              <a:gd name="connsiteX15" fmla="*/ 16516 w 43915"/>
              <a:gd name="connsiteY15" fmla="*/ 39117 h 42087"/>
              <a:gd name="connsiteX16" fmla="*/ 5840 w 43915"/>
              <a:gd name="connsiteY16" fmla="*/ 35323 h 42087"/>
              <a:gd name="connsiteX17" fmla="*/ 1146 w 43915"/>
              <a:gd name="connsiteY17" fmla="*/ 31101 h 42087"/>
              <a:gd name="connsiteX18" fmla="*/ 2149 w 43915"/>
              <a:gd name="connsiteY18" fmla="*/ 25402 h 42087"/>
              <a:gd name="connsiteX19" fmla="*/ 31 w 43915"/>
              <a:gd name="connsiteY19" fmla="*/ 19555 h 42087"/>
              <a:gd name="connsiteX20" fmla="*/ 2975 w 43915"/>
              <a:gd name="connsiteY20" fmla="*/ 13662 h 42087"/>
              <a:gd name="connsiteX21" fmla="*/ 2650 w 43915"/>
              <a:gd name="connsiteY21" fmla="*/ 12296 h 42087"/>
              <a:gd name="connsiteX0" fmla="*/ 4729 w 43915"/>
              <a:gd name="connsiteY0" fmla="*/ 26028 h 42087"/>
              <a:gd name="connsiteX1" fmla="*/ 2196 w 43915"/>
              <a:gd name="connsiteY1" fmla="*/ 25231 h 42087"/>
              <a:gd name="connsiteX2" fmla="*/ 6964 w 43915"/>
              <a:gd name="connsiteY2" fmla="*/ 34750 h 42087"/>
              <a:gd name="connsiteX3" fmla="*/ 5856 w 43915"/>
              <a:gd name="connsiteY3" fmla="*/ 35131 h 42087"/>
              <a:gd name="connsiteX4" fmla="*/ 16514 w 43915"/>
              <a:gd name="connsiteY4" fmla="*/ 38941 h 42087"/>
              <a:gd name="connsiteX5" fmla="*/ 15846 w 43915"/>
              <a:gd name="connsiteY5" fmla="*/ 37201 h 42087"/>
              <a:gd name="connsiteX6" fmla="*/ 28863 w 43915"/>
              <a:gd name="connsiteY6" fmla="*/ 34602 h 42087"/>
              <a:gd name="connsiteX7" fmla="*/ 28596 w 43915"/>
              <a:gd name="connsiteY7" fmla="*/ 36511 h 42087"/>
              <a:gd name="connsiteX8" fmla="*/ 36443 w 43915"/>
              <a:gd name="connsiteY8" fmla="*/ 26957 h 42087"/>
              <a:gd name="connsiteX9" fmla="*/ 38865 w 43915"/>
              <a:gd name="connsiteY9" fmla="*/ 32478 h 42087"/>
              <a:gd name="connsiteX10" fmla="*/ 40917 w 43915"/>
              <a:gd name="connsiteY10" fmla="*/ 15269 h 42087"/>
              <a:gd name="connsiteX11" fmla="*/ 37770 w 43915"/>
              <a:gd name="connsiteY11" fmla="*/ 17526 h 42087"/>
              <a:gd name="connsiteX12" fmla="*/ 38360 w 43915"/>
              <a:gd name="connsiteY12" fmla="*/ 5277 h 42087"/>
              <a:gd name="connsiteX13" fmla="*/ 38436 w 43915"/>
              <a:gd name="connsiteY13" fmla="*/ 6541 h 42087"/>
              <a:gd name="connsiteX14" fmla="*/ 29114 w 43915"/>
              <a:gd name="connsiteY14" fmla="*/ 3803 h 42087"/>
              <a:gd name="connsiteX15" fmla="*/ 29856 w 43915"/>
              <a:gd name="connsiteY15" fmla="*/ 2191 h 42087"/>
              <a:gd name="connsiteX16" fmla="*/ 22177 w 43915"/>
              <a:gd name="connsiteY16" fmla="*/ 4571 h 42087"/>
              <a:gd name="connsiteX17" fmla="*/ 22444 w 43915"/>
              <a:gd name="connsiteY17" fmla="*/ 2441 h 42087"/>
              <a:gd name="connsiteX18" fmla="*/ 14036 w 43915"/>
              <a:gd name="connsiteY18" fmla="*/ 5043 h 42087"/>
              <a:gd name="connsiteX19" fmla="*/ 15336 w 43915"/>
              <a:gd name="connsiteY19" fmla="*/ 6391 h 42087"/>
              <a:gd name="connsiteX20" fmla="*/ 4163 w 43915"/>
              <a:gd name="connsiteY20" fmla="*/ 15640 h 42087"/>
              <a:gd name="connsiteX21" fmla="*/ 2453 w 43915"/>
              <a:gd name="connsiteY21" fmla="*/ 13530 h 42087"/>
              <a:gd name="connsiteX0" fmla="*/ 2650 w 43915"/>
              <a:gd name="connsiteY0" fmla="*/ 12296 h 42087"/>
              <a:gd name="connsiteX1" fmla="*/ 4350 w 43915"/>
              <a:gd name="connsiteY1" fmla="*/ 5213 h 42087"/>
              <a:gd name="connsiteX2" fmla="*/ 14041 w 43915"/>
              <a:gd name="connsiteY2" fmla="*/ 5053 h 42087"/>
              <a:gd name="connsiteX3" fmla="*/ 22400 w 43915"/>
              <a:gd name="connsiteY3" fmla="*/ 2542 h 42087"/>
              <a:gd name="connsiteX4" fmla="*/ 25785 w 43915"/>
              <a:gd name="connsiteY4" fmla="*/ 51 h 42087"/>
              <a:gd name="connsiteX5" fmla="*/ 29869 w 43915"/>
              <a:gd name="connsiteY5" fmla="*/ 2332 h 42087"/>
              <a:gd name="connsiteX6" fmla="*/ 35499 w 43915"/>
              <a:gd name="connsiteY6" fmla="*/ 541 h 42087"/>
              <a:gd name="connsiteX7" fmla="*/ 38354 w 43915"/>
              <a:gd name="connsiteY7" fmla="*/ 5427 h 42087"/>
              <a:gd name="connsiteX8" fmla="*/ 41365 w 43915"/>
              <a:gd name="connsiteY8" fmla="*/ 10796 h 42087"/>
              <a:gd name="connsiteX9" fmla="*/ 40847 w 43915"/>
              <a:gd name="connsiteY9" fmla="*/ 15163 h 42087"/>
              <a:gd name="connsiteX10" fmla="*/ 43876 w 43915"/>
              <a:gd name="connsiteY10" fmla="*/ 26048 h 42087"/>
              <a:gd name="connsiteX11" fmla="*/ 38722 w 43915"/>
              <a:gd name="connsiteY11" fmla="*/ 32255 h 42087"/>
              <a:gd name="connsiteX12" fmla="*/ 35411 w 43915"/>
              <a:gd name="connsiteY12" fmla="*/ 38494 h 42087"/>
              <a:gd name="connsiteX13" fmla="*/ 28591 w 43915"/>
              <a:gd name="connsiteY13" fmla="*/ 36666 h 42087"/>
              <a:gd name="connsiteX14" fmla="*/ 23538 w 43915"/>
              <a:gd name="connsiteY14" fmla="*/ 41624 h 42087"/>
              <a:gd name="connsiteX15" fmla="*/ 16516 w 43915"/>
              <a:gd name="connsiteY15" fmla="*/ 39117 h 42087"/>
              <a:gd name="connsiteX16" fmla="*/ 5840 w 43915"/>
              <a:gd name="connsiteY16" fmla="*/ 35323 h 42087"/>
              <a:gd name="connsiteX17" fmla="*/ 1146 w 43915"/>
              <a:gd name="connsiteY17" fmla="*/ 31101 h 42087"/>
              <a:gd name="connsiteX18" fmla="*/ 2149 w 43915"/>
              <a:gd name="connsiteY18" fmla="*/ 25402 h 42087"/>
              <a:gd name="connsiteX19" fmla="*/ 31 w 43915"/>
              <a:gd name="connsiteY19" fmla="*/ 19555 h 42087"/>
              <a:gd name="connsiteX20" fmla="*/ 2975 w 43915"/>
              <a:gd name="connsiteY20" fmla="*/ 13662 h 42087"/>
              <a:gd name="connsiteX21" fmla="*/ 2650 w 43915"/>
              <a:gd name="connsiteY21" fmla="*/ 12296 h 42087"/>
              <a:gd name="connsiteX0" fmla="*/ 4729 w 43915"/>
              <a:gd name="connsiteY0" fmla="*/ 26028 h 42087"/>
              <a:gd name="connsiteX1" fmla="*/ 2196 w 43915"/>
              <a:gd name="connsiteY1" fmla="*/ 25231 h 42087"/>
              <a:gd name="connsiteX2" fmla="*/ 6964 w 43915"/>
              <a:gd name="connsiteY2" fmla="*/ 34750 h 42087"/>
              <a:gd name="connsiteX3" fmla="*/ 5856 w 43915"/>
              <a:gd name="connsiteY3" fmla="*/ 35131 h 42087"/>
              <a:gd name="connsiteX4" fmla="*/ 16514 w 43915"/>
              <a:gd name="connsiteY4" fmla="*/ 38941 h 42087"/>
              <a:gd name="connsiteX5" fmla="*/ 15846 w 43915"/>
              <a:gd name="connsiteY5" fmla="*/ 37201 h 42087"/>
              <a:gd name="connsiteX6" fmla="*/ 28863 w 43915"/>
              <a:gd name="connsiteY6" fmla="*/ 34602 h 42087"/>
              <a:gd name="connsiteX7" fmla="*/ 28596 w 43915"/>
              <a:gd name="connsiteY7" fmla="*/ 36511 h 42087"/>
              <a:gd name="connsiteX8" fmla="*/ 36443 w 43915"/>
              <a:gd name="connsiteY8" fmla="*/ 26957 h 42087"/>
              <a:gd name="connsiteX9" fmla="*/ 38865 w 43915"/>
              <a:gd name="connsiteY9" fmla="*/ 32478 h 42087"/>
              <a:gd name="connsiteX10" fmla="*/ 40917 w 43915"/>
              <a:gd name="connsiteY10" fmla="*/ 15269 h 42087"/>
              <a:gd name="connsiteX11" fmla="*/ 37770 w 43915"/>
              <a:gd name="connsiteY11" fmla="*/ 17526 h 42087"/>
              <a:gd name="connsiteX12" fmla="*/ 38360 w 43915"/>
              <a:gd name="connsiteY12" fmla="*/ 5277 h 42087"/>
              <a:gd name="connsiteX13" fmla="*/ 38436 w 43915"/>
              <a:gd name="connsiteY13" fmla="*/ 6541 h 42087"/>
              <a:gd name="connsiteX14" fmla="*/ 29114 w 43915"/>
              <a:gd name="connsiteY14" fmla="*/ 3803 h 42087"/>
              <a:gd name="connsiteX15" fmla="*/ 29856 w 43915"/>
              <a:gd name="connsiteY15" fmla="*/ 2191 h 42087"/>
              <a:gd name="connsiteX16" fmla="*/ 22177 w 43915"/>
              <a:gd name="connsiteY16" fmla="*/ 4571 h 42087"/>
              <a:gd name="connsiteX17" fmla="*/ 22444 w 43915"/>
              <a:gd name="connsiteY17" fmla="*/ 2441 h 42087"/>
              <a:gd name="connsiteX18" fmla="*/ 14036 w 43915"/>
              <a:gd name="connsiteY18" fmla="*/ 5043 h 42087"/>
              <a:gd name="connsiteX19" fmla="*/ 15336 w 43915"/>
              <a:gd name="connsiteY19" fmla="*/ 6391 h 42087"/>
              <a:gd name="connsiteX20" fmla="*/ 4163 w 43915"/>
              <a:gd name="connsiteY20" fmla="*/ 15640 h 42087"/>
              <a:gd name="connsiteX21" fmla="*/ 2453 w 43915"/>
              <a:gd name="connsiteY21" fmla="*/ 13530 h 42087"/>
              <a:gd name="connsiteX0" fmla="*/ 2650 w 43878"/>
              <a:gd name="connsiteY0" fmla="*/ 12296 h 42087"/>
              <a:gd name="connsiteX1" fmla="*/ 4350 w 43878"/>
              <a:gd name="connsiteY1" fmla="*/ 5213 h 42087"/>
              <a:gd name="connsiteX2" fmla="*/ 14041 w 43878"/>
              <a:gd name="connsiteY2" fmla="*/ 5053 h 42087"/>
              <a:gd name="connsiteX3" fmla="*/ 22400 w 43878"/>
              <a:gd name="connsiteY3" fmla="*/ 2542 h 42087"/>
              <a:gd name="connsiteX4" fmla="*/ 25785 w 43878"/>
              <a:gd name="connsiteY4" fmla="*/ 51 h 42087"/>
              <a:gd name="connsiteX5" fmla="*/ 29869 w 43878"/>
              <a:gd name="connsiteY5" fmla="*/ 2332 h 42087"/>
              <a:gd name="connsiteX6" fmla="*/ 35499 w 43878"/>
              <a:gd name="connsiteY6" fmla="*/ 541 h 42087"/>
              <a:gd name="connsiteX7" fmla="*/ 38354 w 43878"/>
              <a:gd name="connsiteY7" fmla="*/ 5427 h 42087"/>
              <a:gd name="connsiteX8" fmla="*/ 41365 w 43878"/>
              <a:gd name="connsiteY8" fmla="*/ 10796 h 42087"/>
              <a:gd name="connsiteX9" fmla="*/ 39314 w 43878"/>
              <a:gd name="connsiteY9" fmla="*/ 15761 h 42087"/>
              <a:gd name="connsiteX10" fmla="*/ 43876 w 43878"/>
              <a:gd name="connsiteY10" fmla="*/ 26048 h 42087"/>
              <a:gd name="connsiteX11" fmla="*/ 38722 w 43878"/>
              <a:gd name="connsiteY11" fmla="*/ 32255 h 42087"/>
              <a:gd name="connsiteX12" fmla="*/ 35411 w 43878"/>
              <a:gd name="connsiteY12" fmla="*/ 38494 h 42087"/>
              <a:gd name="connsiteX13" fmla="*/ 28591 w 43878"/>
              <a:gd name="connsiteY13" fmla="*/ 36666 h 42087"/>
              <a:gd name="connsiteX14" fmla="*/ 23538 w 43878"/>
              <a:gd name="connsiteY14" fmla="*/ 41624 h 42087"/>
              <a:gd name="connsiteX15" fmla="*/ 16516 w 43878"/>
              <a:gd name="connsiteY15" fmla="*/ 39117 h 42087"/>
              <a:gd name="connsiteX16" fmla="*/ 5840 w 43878"/>
              <a:gd name="connsiteY16" fmla="*/ 35323 h 42087"/>
              <a:gd name="connsiteX17" fmla="*/ 1146 w 43878"/>
              <a:gd name="connsiteY17" fmla="*/ 31101 h 42087"/>
              <a:gd name="connsiteX18" fmla="*/ 2149 w 43878"/>
              <a:gd name="connsiteY18" fmla="*/ 25402 h 42087"/>
              <a:gd name="connsiteX19" fmla="*/ 31 w 43878"/>
              <a:gd name="connsiteY19" fmla="*/ 19555 h 42087"/>
              <a:gd name="connsiteX20" fmla="*/ 2975 w 43878"/>
              <a:gd name="connsiteY20" fmla="*/ 13662 h 42087"/>
              <a:gd name="connsiteX21" fmla="*/ 2650 w 43878"/>
              <a:gd name="connsiteY21" fmla="*/ 12296 h 42087"/>
              <a:gd name="connsiteX0" fmla="*/ 4729 w 43878"/>
              <a:gd name="connsiteY0" fmla="*/ 26028 h 42087"/>
              <a:gd name="connsiteX1" fmla="*/ 2196 w 43878"/>
              <a:gd name="connsiteY1" fmla="*/ 25231 h 42087"/>
              <a:gd name="connsiteX2" fmla="*/ 6964 w 43878"/>
              <a:gd name="connsiteY2" fmla="*/ 34750 h 42087"/>
              <a:gd name="connsiteX3" fmla="*/ 5856 w 43878"/>
              <a:gd name="connsiteY3" fmla="*/ 35131 h 42087"/>
              <a:gd name="connsiteX4" fmla="*/ 16514 w 43878"/>
              <a:gd name="connsiteY4" fmla="*/ 38941 h 42087"/>
              <a:gd name="connsiteX5" fmla="*/ 15846 w 43878"/>
              <a:gd name="connsiteY5" fmla="*/ 37201 h 42087"/>
              <a:gd name="connsiteX6" fmla="*/ 28863 w 43878"/>
              <a:gd name="connsiteY6" fmla="*/ 34602 h 42087"/>
              <a:gd name="connsiteX7" fmla="*/ 28596 w 43878"/>
              <a:gd name="connsiteY7" fmla="*/ 36511 h 42087"/>
              <a:gd name="connsiteX8" fmla="*/ 36443 w 43878"/>
              <a:gd name="connsiteY8" fmla="*/ 26957 h 42087"/>
              <a:gd name="connsiteX9" fmla="*/ 38865 w 43878"/>
              <a:gd name="connsiteY9" fmla="*/ 32478 h 42087"/>
              <a:gd name="connsiteX10" fmla="*/ 40917 w 43878"/>
              <a:gd name="connsiteY10" fmla="*/ 15269 h 42087"/>
              <a:gd name="connsiteX11" fmla="*/ 37770 w 43878"/>
              <a:gd name="connsiteY11" fmla="*/ 17526 h 42087"/>
              <a:gd name="connsiteX12" fmla="*/ 38360 w 43878"/>
              <a:gd name="connsiteY12" fmla="*/ 5277 h 42087"/>
              <a:gd name="connsiteX13" fmla="*/ 38436 w 43878"/>
              <a:gd name="connsiteY13" fmla="*/ 6541 h 42087"/>
              <a:gd name="connsiteX14" fmla="*/ 29114 w 43878"/>
              <a:gd name="connsiteY14" fmla="*/ 3803 h 42087"/>
              <a:gd name="connsiteX15" fmla="*/ 29856 w 43878"/>
              <a:gd name="connsiteY15" fmla="*/ 2191 h 42087"/>
              <a:gd name="connsiteX16" fmla="*/ 22177 w 43878"/>
              <a:gd name="connsiteY16" fmla="*/ 4571 h 42087"/>
              <a:gd name="connsiteX17" fmla="*/ 22444 w 43878"/>
              <a:gd name="connsiteY17" fmla="*/ 2441 h 42087"/>
              <a:gd name="connsiteX18" fmla="*/ 14036 w 43878"/>
              <a:gd name="connsiteY18" fmla="*/ 5043 h 42087"/>
              <a:gd name="connsiteX19" fmla="*/ 15336 w 43878"/>
              <a:gd name="connsiteY19" fmla="*/ 6391 h 42087"/>
              <a:gd name="connsiteX20" fmla="*/ 4163 w 43878"/>
              <a:gd name="connsiteY20" fmla="*/ 15640 h 42087"/>
              <a:gd name="connsiteX21" fmla="*/ 2453 w 43878"/>
              <a:gd name="connsiteY21" fmla="*/ 13530 h 42087"/>
              <a:gd name="connsiteX0" fmla="*/ 2650 w 42337"/>
              <a:gd name="connsiteY0" fmla="*/ 12296 h 42087"/>
              <a:gd name="connsiteX1" fmla="*/ 4350 w 42337"/>
              <a:gd name="connsiteY1" fmla="*/ 5213 h 42087"/>
              <a:gd name="connsiteX2" fmla="*/ 14041 w 42337"/>
              <a:gd name="connsiteY2" fmla="*/ 5053 h 42087"/>
              <a:gd name="connsiteX3" fmla="*/ 22400 w 42337"/>
              <a:gd name="connsiteY3" fmla="*/ 2542 h 42087"/>
              <a:gd name="connsiteX4" fmla="*/ 25785 w 42337"/>
              <a:gd name="connsiteY4" fmla="*/ 51 h 42087"/>
              <a:gd name="connsiteX5" fmla="*/ 29869 w 42337"/>
              <a:gd name="connsiteY5" fmla="*/ 2332 h 42087"/>
              <a:gd name="connsiteX6" fmla="*/ 35499 w 42337"/>
              <a:gd name="connsiteY6" fmla="*/ 541 h 42087"/>
              <a:gd name="connsiteX7" fmla="*/ 38354 w 42337"/>
              <a:gd name="connsiteY7" fmla="*/ 5427 h 42087"/>
              <a:gd name="connsiteX8" fmla="*/ 41365 w 42337"/>
              <a:gd name="connsiteY8" fmla="*/ 10796 h 42087"/>
              <a:gd name="connsiteX9" fmla="*/ 39314 w 42337"/>
              <a:gd name="connsiteY9" fmla="*/ 15761 h 42087"/>
              <a:gd name="connsiteX10" fmla="*/ 42334 w 42337"/>
              <a:gd name="connsiteY10" fmla="*/ 25441 h 42087"/>
              <a:gd name="connsiteX11" fmla="*/ 38722 w 42337"/>
              <a:gd name="connsiteY11" fmla="*/ 32255 h 42087"/>
              <a:gd name="connsiteX12" fmla="*/ 35411 w 42337"/>
              <a:gd name="connsiteY12" fmla="*/ 38494 h 42087"/>
              <a:gd name="connsiteX13" fmla="*/ 28591 w 42337"/>
              <a:gd name="connsiteY13" fmla="*/ 36666 h 42087"/>
              <a:gd name="connsiteX14" fmla="*/ 23538 w 42337"/>
              <a:gd name="connsiteY14" fmla="*/ 41624 h 42087"/>
              <a:gd name="connsiteX15" fmla="*/ 16516 w 42337"/>
              <a:gd name="connsiteY15" fmla="*/ 39117 h 42087"/>
              <a:gd name="connsiteX16" fmla="*/ 5840 w 42337"/>
              <a:gd name="connsiteY16" fmla="*/ 35323 h 42087"/>
              <a:gd name="connsiteX17" fmla="*/ 1146 w 42337"/>
              <a:gd name="connsiteY17" fmla="*/ 31101 h 42087"/>
              <a:gd name="connsiteX18" fmla="*/ 2149 w 42337"/>
              <a:gd name="connsiteY18" fmla="*/ 25402 h 42087"/>
              <a:gd name="connsiteX19" fmla="*/ 31 w 42337"/>
              <a:gd name="connsiteY19" fmla="*/ 19555 h 42087"/>
              <a:gd name="connsiteX20" fmla="*/ 2975 w 42337"/>
              <a:gd name="connsiteY20" fmla="*/ 13662 h 42087"/>
              <a:gd name="connsiteX21" fmla="*/ 2650 w 42337"/>
              <a:gd name="connsiteY21" fmla="*/ 12296 h 42087"/>
              <a:gd name="connsiteX0" fmla="*/ 4729 w 42337"/>
              <a:gd name="connsiteY0" fmla="*/ 26028 h 42087"/>
              <a:gd name="connsiteX1" fmla="*/ 2196 w 42337"/>
              <a:gd name="connsiteY1" fmla="*/ 25231 h 42087"/>
              <a:gd name="connsiteX2" fmla="*/ 6964 w 42337"/>
              <a:gd name="connsiteY2" fmla="*/ 34750 h 42087"/>
              <a:gd name="connsiteX3" fmla="*/ 5856 w 42337"/>
              <a:gd name="connsiteY3" fmla="*/ 35131 h 42087"/>
              <a:gd name="connsiteX4" fmla="*/ 16514 w 42337"/>
              <a:gd name="connsiteY4" fmla="*/ 38941 h 42087"/>
              <a:gd name="connsiteX5" fmla="*/ 15846 w 42337"/>
              <a:gd name="connsiteY5" fmla="*/ 37201 h 42087"/>
              <a:gd name="connsiteX6" fmla="*/ 28863 w 42337"/>
              <a:gd name="connsiteY6" fmla="*/ 34602 h 42087"/>
              <a:gd name="connsiteX7" fmla="*/ 28596 w 42337"/>
              <a:gd name="connsiteY7" fmla="*/ 36511 h 42087"/>
              <a:gd name="connsiteX8" fmla="*/ 36443 w 42337"/>
              <a:gd name="connsiteY8" fmla="*/ 26957 h 42087"/>
              <a:gd name="connsiteX9" fmla="*/ 38865 w 42337"/>
              <a:gd name="connsiteY9" fmla="*/ 32478 h 42087"/>
              <a:gd name="connsiteX10" fmla="*/ 40917 w 42337"/>
              <a:gd name="connsiteY10" fmla="*/ 15269 h 42087"/>
              <a:gd name="connsiteX11" fmla="*/ 37770 w 42337"/>
              <a:gd name="connsiteY11" fmla="*/ 17526 h 42087"/>
              <a:gd name="connsiteX12" fmla="*/ 38360 w 42337"/>
              <a:gd name="connsiteY12" fmla="*/ 5277 h 42087"/>
              <a:gd name="connsiteX13" fmla="*/ 38436 w 42337"/>
              <a:gd name="connsiteY13" fmla="*/ 6541 h 42087"/>
              <a:gd name="connsiteX14" fmla="*/ 29114 w 42337"/>
              <a:gd name="connsiteY14" fmla="*/ 3803 h 42087"/>
              <a:gd name="connsiteX15" fmla="*/ 29856 w 42337"/>
              <a:gd name="connsiteY15" fmla="*/ 2191 h 42087"/>
              <a:gd name="connsiteX16" fmla="*/ 22177 w 42337"/>
              <a:gd name="connsiteY16" fmla="*/ 4571 h 42087"/>
              <a:gd name="connsiteX17" fmla="*/ 22444 w 42337"/>
              <a:gd name="connsiteY17" fmla="*/ 2441 h 42087"/>
              <a:gd name="connsiteX18" fmla="*/ 14036 w 42337"/>
              <a:gd name="connsiteY18" fmla="*/ 5043 h 42087"/>
              <a:gd name="connsiteX19" fmla="*/ 15336 w 42337"/>
              <a:gd name="connsiteY19" fmla="*/ 6391 h 42087"/>
              <a:gd name="connsiteX20" fmla="*/ 4163 w 42337"/>
              <a:gd name="connsiteY20" fmla="*/ 15640 h 42087"/>
              <a:gd name="connsiteX21" fmla="*/ 2453 w 42337"/>
              <a:gd name="connsiteY21" fmla="*/ 13530 h 42087"/>
              <a:gd name="connsiteX0" fmla="*/ 2650 w 42337"/>
              <a:gd name="connsiteY0" fmla="*/ 12296 h 42087"/>
              <a:gd name="connsiteX1" fmla="*/ 4350 w 42337"/>
              <a:gd name="connsiteY1" fmla="*/ 5213 h 42087"/>
              <a:gd name="connsiteX2" fmla="*/ 14041 w 42337"/>
              <a:gd name="connsiteY2" fmla="*/ 5053 h 42087"/>
              <a:gd name="connsiteX3" fmla="*/ 22400 w 42337"/>
              <a:gd name="connsiteY3" fmla="*/ 2542 h 42087"/>
              <a:gd name="connsiteX4" fmla="*/ 25785 w 42337"/>
              <a:gd name="connsiteY4" fmla="*/ 51 h 42087"/>
              <a:gd name="connsiteX5" fmla="*/ 29869 w 42337"/>
              <a:gd name="connsiteY5" fmla="*/ 2332 h 42087"/>
              <a:gd name="connsiteX6" fmla="*/ 35499 w 42337"/>
              <a:gd name="connsiteY6" fmla="*/ 541 h 42087"/>
              <a:gd name="connsiteX7" fmla="*/ 38354 w 42337"/>
              <a:gd name="connsiteY7" fmla="*/ 5427 h 42087"/>
              <a:gd name="connsiteX8" fmla="*/ 41365 w 42337"/>
              <a:gd name="connsiteY8" fmla="*/ 10796 h 42087"/>
              <a:gd name="connsiteX9" fmla="*/ 39314 w 42337"/>
              <a:gd name="connsiteY9" fmla="*/ 15761 h 42087"/>
              <a:gd name="connsiteX10" fmla="*/ 42334 w 42337"/>
              <a:gd name="connsiteY10" fmla="*/ 25441 h 42087"/>
              <a:gd name="connsiteX11" fmla="*/ 38722 w 42337"/>
              <a:gd name="connsiteY11" fmla="*/ 32255 h 42087"/>
              <a:gd name="connsiteX12" fmla="*/ 35411 w 42337"/>
              <a:gd name="connsiteY12" fmla="*/ 38494 h 42087"/>
              <a:gd name="connsiteX13" fmla="*/ 28591 w 42337"/>
              <a:gd name="connsiteY13" fmla="*/ 36666 h 42087"/>
              <a:gd name="connsiteX14" fmla="*/ 23538 w 42337"/>
              <a:gd name="connsiteY14" fmla="*/ 41624 h 42087"/>
              <a:gd name="connsiteX15" fmla="*/ 16516 w 42337"/>
              <a:gd name="connsiteY15" fmla="*/ 39117 h 42087"/>
              <a:gd name="connsiteX16" fmla="*/ 5840 w 42337"/>
              <a:gd name="connsiteY16" fmla="*/ 35323 h 42087"/>
              <a:gd name="connsiteX17" fmla="*/ 1146 w 42337"/>
              <a:gd name="connsiteY17" fmla="*/ 31101 h 42087"/>
              <a:gd name="connsiteX18" fmla="*/ 2149 w 42337"/>
              <a:gd name="connsiteY18" fmla="*/ 25402 h 42087"/>
              <a:gd name="connsiteX19" fmla="*/ 31 w 42337"/>
              <a:gd name="connsiteY19" fmla="*/ 19555 h 42087"/>
              <a:gd name="connsiteX20" fmla="*/ 2975 w 42337"/>
              <a:gd name="connsiteY20" fmla="*/ 13662 h 42087"/>
              <a:gd name="connsiteX21" fmla="*/ 2650 w 42337"/>
              <a:gd name="connsiteY21" fmla="*/ 12296 h 42087"/>
              <a:gd name="connsiteX0" fmla="*/ 4729 w 42337"/>
              <a:gd name="connsiteY0" fmla="*/ 26028 h 42087"/>
              <a:gd name="connsiteX1" fmla="*/ 2196 w 42337"/>
              <a:gd name="connsiteY1" fmla="*/ 25231 h 42087"/>
              <a:gd name="connsiteX2" fmla="*/ 6964 w 42337"/>
              <a:gd name="connsiteY2" fmla="*/ 34750 h 42087"/>
              <a:gd name="connsiteX3" fmla="*/ 5856 w 42337"/>
              <a:gd name="connsiteY3" fmla="*/ 35131 h 42087"/>
              <a:gd name="connsiteX4" fmla="*/ 16514 w 42337"/>
              <a:gd name="connsiteY4" fmla="*/ 38941 h 42087"/>
              <a:gd name="connsiteX5" fmla="*/ 15846 w 42337"/>
              <a:gd name="connsiteY5" fmla="*/ 37201 h 42087"/>
              <a:gd name="connsiteX6" fmla="*/ 28863 w 42337"/>
              <a:gd name="connsiteY6" fmla="*/ 34602 h 42087"/>
              <a:gd name="connsiteX7" fmla="*/ 28596 w 42337"/>
              <a:gd name="connsiteY7" fmla="*/ 36511 h 42087"/>
              <a:gd name="connsiteX8" fmla="*/ 36443 w 42337"/>
              <a:gd name="connsiteY8" fmla="*/ 26957 h 42087"/>
              <a:gd name="connsiteX9" fmla="*/ 38865 w 42337"/>
              <a:gd name="connsiteY9" fmla="*/ 32478 h 42087"/>
              <a:gd name="connsiteX10" fmla="*/ 40917 w 42337"/>
              <a:gd name="connsiteY10" fmla="*/ 15269 h 42087"/>
              <a:gd name="connsiteX11" fmla="*/ 34434 w 42337"/>
              <a:gd name="connsiteY11" fmla="*/ 17102 h 42087"/>
              <a:gd name="connsiteX12" fmla="*/ 38360 w 42337"/>
              <a:gd name="connsiteY12" fmla="*/ 5277 h 42087"/>
              <a:gd name="connsiteX13" fmla="*/ 38436 w 42337"/>
              <a:gd name="connsiteY13" fmla="*/ 6541 h 42087"/>
              <a:gd name="connsiteX14" fmla="*/ 29114 w 42337"/>
              <a:gd name="connsiteY14" fmla="*/ 3803 h 42087"/>
              <a:gd name="connsiteX15" fmla="*/ 29856 w 42337"/>
              <a:gd name="connsiteY15" fmla="*/ 2191 h 42087"/>
              <a:gd name="connsiteX16" fmla="*/ 22177 w 42337"/>
              <a:gd name="connsiteY16" fmla="*/ 4571 h 42087"/>
              <a:gd name="connsiteX17" fmla="*/ 22444 w 42337"/>
              <a:gd name="connsiteY17" fmla="*/ 2441 h 42087"/>
              <a:gd name="connsiteX18" fmla="*/ 14036 w 42337"/>
              <a:gd name="connsiteY18" fmla="*/ 5043 h 42087"/>
              <a:gd name="connsiteX19" fmla="*/ 15336 w 42337"/>
              <a:gd name="connsiteY19" fmla="*/ 6391 h 42087"/>
              <a:gd name="connsiteX20" fmla="*/ 4163 w 42337"/>
              <a:gd name="connsiteY20" fmla="*/ 15640 h 42087"/>
              <a:gd name="connsiteX21" fmla="*/ 2453 w 42337"/>
              <a:gd name="connsiteY21" fmla="*/ 13530 h 42087"/>
              <a:gd name="connsiteX0" fmla="*/ 2650 w 42337"/>
              <a:gd name="connsiteY0" fmla="*/ 12296 h 42087"/>
              <a:gd name="connsiteX1" fmla="*/ 4350 w 42337"/>
              <a:gd name="connsiteY1" fmla="*/ 5213 h 42087"/>
              <a:gd name="connsiteX2" fmla="*/ 14041 w 42337"/>
              <a:gd name="connsiteY2" fmla="*/ 5053 h 42087"/>
              <a:gd name="connsiteX3" fmla="*/ 22400 w 42337"/>
              <a:gd name="connsiteY3" fmla="*/ 2542 h 42087"/>
              <a:gd name="connsiteX4" fmla="*/ 25785 w 42337"/>
              <a:gd name="connsiteY4" fmla="*/ 51 h 42087"/>
              <a:gd name="connsiteX5" fmla="*/ 29869 w 42337"/>
              <a:gd name="connsiteY5" fmla="*/ 2332 h 42087"/>
              <a:gd name="connsiteX6" fmla="*/ 35499 w 42337"/>
              <a:gd name="connsiteY6" fmla="*/ 541 h 42087"/>
              <a:gd name="connsiteX7" fmla="*/ 38354 w 42337"/>
              <a:gd name="connsiteY7" fmla="*/ 5427 h 42087"/>
              <a:gd name="connsiteX8" fmla="*/ 41365 w 42337"/>
              <a:gd name="connsiteY8" fmla="*/ 10796 h 42087"/>
              <a:gd name="connsiteX9" fmla="*/ 39314 w 42337"/>
              <a:gd name="connsiteY9" fmla="*/ 15761 h 42087"/>
              <a:gd name="connsiteX10" fmla="*/ 42334 w 42337"/>
              <a:gd name="connsiteY10" fmla="*/ 25441 h 42087"/>
              <a:gd name="connsiteX11" fmla="*/ 38722 w 42337"/>
              <a:gd name="connsiteY11" fmla="*/ 32255 h 42087"/>
              <a:gd name="connsiteX12" fmla="*/ 35411 w 42337"/>
              <a:gd name="connsiteY12" fmla="*/ 38494 h 42087"/>
              <a:gd name="connsiteX13" fmla="*/ 28591 w 42337"/>
              <a:gd name="connsiteY13" fmla="*/ 36666 h 42087"/>
              <a:gd name="connsiteX14" fmla="*/ 23538 w 42337"/>
              <a:gd name="connsiteY14" fmla="*/ 41624 h 42087"/>
              <a:gd name="connsiteX15" fmla="*/ 16516 w 42337"/>
              <a:gd name="connsiteY15" fmla="*/ 39117 h 42087"/>
              <a:gd name="connsiteX16" fmla="*/ 5840 w 42337"/>
              <a:gd name="connsiteY16" fmla="*/ 35323 h 42087"/>
              <a:gd name="connsiteX17" fmla="*/ 1146 w 42337"/>
              <a:gd name="connsiteY17" fmla="*/ 31101 h 42087"/>
              <a:gd name="connsiteX18" fmla="*/ 2149 w 42337"/>
              <a:gd name="connsiteY18" fmla="*/ 25402 h 42087"/>
              <a:gd name="connsiteX19" fmla="*/ 31 w 42337"/>
              <a:gd name="connsiteY19" fmla="*/ 19555 h 42087"/>
              <a:gd name="connsiteX20" fmla="*/ 2975 w 42337"/>
              <a:gd name="connsiteY20" fmla="*/ 13662 h 42087"/>
              <a:gd name="connsiteX21" fmla="*/ 2650 w 42337"/>
              <a:gd name="connsiteY21" fmla="*/ 12296 h 42087"/>
              <a:gd name="connsiteX0" fmla="*/ 4729 w 42337"/>
              <a:gd name="connsiteY0" fmla="*/ 26028 h 42087"/>
              <a:gd name="connsiteX1" fmla="*/ 2196 w 42337"/>
              <a:gd name="connsiteY1" fmla="*/ 25231 h 42087"/>
              <a:gd name="connsiteX2" fmla="*/ 6964 w 42337"/>
              <a:gd name="connsiteY2" fmla="*/ 34750 h 42087"/>
              <a:gd name="connsiteX3" fmla="*/ 5856 w 42337"/>
              <a:gd name="connsiteY3" fmla="*/ 35131 h 42087"/>
              <a:gd name="connsiteX4" fmla="*/ 16514 w 42337"/>
              <a:gd name="connsiteY4" fmla="*/ 38941 h 42087"/>
              <a:gd name="connsiteX5" fmla="*/ 15846 w 42337"/>
              <a:gd name="connsiteY5" fmla="*/ 37201 h 42087"/>
              <a:gd name="connsiteX6" fmla="*/ 28863 w 42337"/>
              <a:gd name="connsiteY6" fmla="*/ 34602 h 42087"/>
              <a:gd name="connsiteX7" fmla="*/ 28596 w 42337"/>
              <a:gd name="connsiteY7" fmla="*/ 36511 h 42087"/>
              <a:gd name="connsiteX8" fmla="*/ 36443 w 42337"/>
              <a:gd name="connsiteY8" fmla="*/ 26957 h 42087"/>
              <a:gd name="connsiteX9" fmla="*/ 38865 w 42337"/>
              <a:gd name="connsiteY9" fmla="*/ 32478 h 42087"/>
              <a:gd name="connsiteX10" fmla="*/ 39357 w 42337"/>
              <a:gd name="connsiteY10" fmla="*/ 15644 h 42087"/>
              <a:gd name="connsiteX11" fmla="*/ 34434 w 42337"/>
              <a:gd name="connsiteY11" fmla="*/ 17102 h 42087"/>
              <a:gd name="connsiteX12" fmla="*/ 38360 w 42337"/>
              <a:gd name="connsiteY12" fmla="*/ 5277 h 42087"/>
              <a:gd name="connsiteX13" fmla="*/ 38436 w 42337"/>
              <a:gd name="connsiteY13" fmla="*/ 6541 h 42087"/>
              <a:gd name="connsiteX14" fmla="*/ 29114 w 42337"/>
              <a:gd name="connsiteY14" fmla="*/ 3803 h 42087"/>
              <a:gd name="connsiteX15" fmla="*/ 29856 w 42337"/>
              <a:gd name="connsiteY15" fmla="*/ 2191 h 42087"/>
              <a:gd name="connsiteX16" fmla="*/ 22177 w 42337"/>
              <a:gd name="connsiteY16" fmla="*/ 4571 h 42087"/>
              <a:gd name="connsiteX17" fmla="*/ 22444 w 42337"/>
              <a:gd name="connsiteY17" fmla="*/ 2441 h 42087"/>
              <a:gd name="connsiteX18" fmla="*/ 14036 w 42337"/>
              <a:gd name="connsiteY18" fmla="*/ 5043 h 42087"/>
              <a:gd name="connsiteX19" fmla="*/ 15336 w 42337"/>
              <a:gd name="connsiteY19" fmla="*/ 6391 h 42087"/>
              <a:gd name="connsiteX20" fmla="*/ 4163 w 42337"/>
              <a:gd name="connsiteY20" fmla="*/ 15640 h 42087"/>
              <a:gd name="connsiteX21" fmla="*/ 2453 w 42337"/>
              <a:gd name="connsiteY21" fmla="*/ 13530 h 42087"/>
              <a:gd name="connsiteX0" fmla="*/ 2650 w 42337"/>
              <a:gd name="connsiteY0" fmla="*/ 12296 h 42087"/>
              <a:gd name="connsiteX1" fmla="*/ 4350 w 42337"/>
              <a:gd name="connsiteY1" fmla="*/ 5213 h 42087"/>
              <a:gd name="connsiteX2" fmla="*/ 14041 w 42337"/>
              <a:gd name="connsiteY2" fmla="*/ 5053 h 42087"/>
              <a:gd name="connsiteX3" fmla="*/ 22400 w 42337"/>
              <a:gd name="connsiteY3" fmla="*/ 2542 h 42087"/>
              <a:gd name="connsiteX4" fmla="*/ 25785 w 42337"/>
              <a:gd name="connsiteY4" fmla="*/ 51 h 42087"/>
              <a:gd name="connsiteX5" fmla="*/ 29869 w 42337"/>
              <a:gd name="connsiteY5" fmla="*/ 2332 h 42087"/>
              <a:gd name="connsiteX6" fmla="*/ 35499 w 42337"/>
              <a:gd name="connsiteY6" fmla="*/ 541 h 42087"/>
              <a:gd name="connsiteX7" fmla="*/ 38354 w 42337"/>
              <a:gd name="connsiteY7" fmla="*/ 5427 h 42087"/>
              <a:gd name="connsiteX8" fmla="*/ 40345 w 42337"/>
              <a:gd name="connsiteY8" fmla="*/ 11018 h 42087"/>
              <a:gd name="connsiteX9" fmla="*/ 39314 w 42337"/>
              <a:gd name="connsiteY9" fmla="*/ 15761 h 42087"/>
              <a:gd name="connsiteX10" fmla="*/ 42334 w 42337"/>
              <a:gd name="connsiteY10" fmla="*/ 25441 h 42087"/>
              <a:gd name="connsiteX11" fmla="*/ 38722 w 42337"/>
              <a:gd name="connsiteY11" fmla="*/ 32255 h 42087"/>
              <a:gd name="connsiteX12" fmla="*/ 35411 w 42337"/>
              <a:gd name="connsiteY12" fmla="*/ 38494 h 42087"/>
              <a:gd name="connsiteX13" fmla="*/ 28591 w 42337"/>
              <a:gd name="connsiteY13" fmla="*/ 36666 h 42087"/>
              <a:gd name="connsiteX14" fmla="*/ 23538 w 42337"/>
              <a:gd name="connsiteY14" fmla="*/ 41624 h 42087"/>
              <a:gd name="connsiteX15" fmla="*/ 16516 w 42337"/>
              <a:gd name="connsiteY15" fmla="*/ 39117 h 42087"/>
              <a:gd name="connsiteX16" fmla="*/ 5840 w 42337"/>
              <a:gd name="connsiteY16" fmla="*/ 35323 h 42087"/>
              <a:gd name="connsiteX17" fmla="*/ 1146 w 42337"/>
              <a:gd name="connsiteY17" fmla="*/ 31101 h 42087"/>
              <a:gd name="connsiteX18" fmla="*/ 2149 w 42337"/>
              <a:gd name="connsiteY18" fmla="*/ 25402 h 42087"/>
              <a:gd name="connsiteX19" fmla="*/ 31 w 42337"/>
              <a:gd name="connsiteY19" fmla="*/ 19555 h 42087"/>
              <a:gd name="connsiteX20" fmla="*/ 2975 w 42337"/>
              <a:gd name="connsiteY20" fmla="*/ 13662 h 42087"/>
              <a:gd name="connsiteX21" fmla="*/ 2650 w 42337"/>
              <a:gd name="connsiteY21" fmla="*/ 12296 h 42087"/>
              <a:gd name="connsiteX0" fmla="*/ 4729 w 42337"/>
              <a:gd name="connsiteY0" fmla="*/ 26028 h 42087"/>
              <a:gd name="connsiteX1" fmla="*/ 2196 w 42337"/>
              <a:gd name="connsiteY1" fmla="*/ 25231 h 42087"/>
              <a:gd name="connsiteX2" fmla="*/ 6964 w 42337"/>
              <a:gd name="connsiteY2" fmla="*/ 34750 h 42087"/>
              <a:gd name="connsiteX3" fmla="*/ 5856 w 42337"/>
              <a:gd name="connsiteY3" fmla="*/ 35131 h 42087"/>
              <a:gd name="connsiteX4" fmla="*/ 16514 w 42337"/>
              <a:gd name="connsiteY4" fmla="*/ 38941 h 42087"/>
              <a:gd name="connsiteX5" fmla="*/ 15846 w 42337"/>
              <a:gd name="connsiteY5" fmla="*/ 37201 h 42087"/>
              <a:gd name="connsiteX6" fmla="*/ 28863 w 42337"/>
              <a:gd name="connsiteY6" fmla="*/ 34602 h 42087"/>
              <a:gd name="connsiteX7" fmla="*/ 28596 w 42337"/>
              <a:gd name="connsiteY7" fmla="*/ 36511 h 42087"/>
              <a:gd name="connsiteX8" fmla="*/ 36443 w 42337"/>
              <a:gd name="connsiteY8" fmla="*/ 26957 h 42087"/>
              <a:gd name="connsiteX9" fmla="*/ 38865 w 42337"/>
              <a:gd name="connsiteY9" fmla="*/ 32478 h 42087"/>
              <a:gd name="connsiteX10" fmla="*/ 39357 w 42337"/>
              <a:gd name="connsiteY10" fmla="*/ 15644 h 42087"/>
              <a:gd name="connsiteX11" fmla="*/ 34434 w 42337"/>
              <a:gd name="connsiteY11" fmla="*/ 17102 h 42087"/>
              <a:gd name="connsiteX12" fmla="*/ 38360 w 42337"/>
              <a:gd name="connsiteY12" fmla="*/ 5277 h 42087"/>
              <a:gd name="connsiteX13" fmla="*/ 38436 w 42337"/>
              <a:gd name="connsiteY13" fmla="*/ 6541 h 42087"/>
              <a:gd name="connsiteX14" fmla="*/ 29114 w 42337"/>
              <a:gd name="connsiteY14" fmla="*/ 3803 h 42087"/>
              <a:gd name="connsiteX15" fmla="*/ 29856 w 42337"/>
              <a:gd name="connsiteY15" fmla="*/ 2191 h 42087"/>
              <a:gd name="connsiteX16" fmla="*/ 22177 w 42337"/>
              <a:gd name="connsiteY16" fmla="*/ 4571 h 42087"/>
              <a:gd name="connsiteX17" fmla="*/ 22444 w 42337"/>
              <a:gd name="connsiteY17" fmla="*/ 2441 h 42087"/>
              <a:gd name="connsiteX18" fmla="*/ 14036 w 42337"/>
              <a:gd name="connsiteY18" fmla="*/ 5043 h 42087"/>
              <a:gd name="connsiteX19" fmla="*/ 15336 w 42337"/>
              <a:gd name="connsiteY19" fmla="*/ 6391 h 42087"/>
              <a:gd name="connsiteX20" fmla="*/ 4163 w 42337"/>
              <a:gd name="connsiteY20" fmla="*/ 15640 h 42087"/>
              <a:gd name="connsiteX21" fmla="*/ 2453 w 42337"/>
              <a:gd name="connsiteY21" fmla="*/ 13530 h 42087"/>
              <a:gd name="connsiteX0" fmla="*/ 2650 w 42337"/>
              <a:gd name="connsiteY0" fmla="*/ 12296 h 42087"/>
              <a:gd name="connsiteX1" fmla="*/ 4350 w 42337"/>
              <a:gd name="connsiteY1" fmla="*/ 5213 h 42087"/>
              <a:gd name="connsiteX2" fmla="*/ 14041 w 42337"/>
              <a:gd name="connsiteY2" fmla="*/ 5053 h 42087"/>
              <a:gd name="connsiteX3" fmla="*/ 22400 w 42337"/>
              <a:gd name="connsiteY3" fmla="*/ 2542 h 42087"/>
              <a:gd name="connsiteX4" fmla="*/ 25785 w 42337"/>
              <a:gd name="connsiteY4" fmla="*/ 51 h 42087"/>
              <a:gd name="connsiteX5" fmla="*/ 29869 w 42337"/>
              <a:gd name="connsiteY5" fmla="*/ 2332 h 42087"/>
              <a:gd name="connsiteX6" fmla="*/ 35499 w 42337"/>
              <a:gd name="connsiteY6" fmla="*/ 541 h 42087"/>
              <a:gd name="connsiteX7" fmla="*/ 38354 w 42337"/>
              <a:gd name="connsiteY7" fmla="*/ 5427 h 42087"/>
              <a:gd name="connsiteX8" fmla="*/ 40304 w 42337"/>
              <a:gd name="connsiteY8" fmla="*/ 11250 h 42087"/>
              <a:gd name="connsiteX9" fmla="*/ 39314 w 42337"/>
              <a:gd name="connsiteY9" fmla="*/ 15761 h 42087"/>
              <a:gd name="connsiteX10" fmla="*/ 42334 w 42337"/>
              <a:gd name="connsiteY10" fmla="*/ 25441 h 42087"/>
              <a:gd name="connsiteX11" fmla="*/ 38722 w 42337"/>
              <a:gd name="connsiteY11" fmla="*/ 32255 h 42087"/>
              <a:gd name="connsiteX12" fmla="*/ 35411 w 42337"/>
              <a:gd name="connsiteY12" fmla="*/ 38494 h 42087"/>
              <a:gd name="connsiteX13" fmla="*/ 28591 w 42337"/>
              <a:gd name="connsiteY13" fmla="*/ 36666 h 42087"/>
              <a:gd name="connsiteX14" fmla="*/ 23538 w 42337"/>
              <a:gd name="connsiteY14" fmla="*/ 41624 h 42087"/>
              <a:gd name="connsiteX15" fmla="*/ 16516 w 42337"/>
              <a:gd name="connsiteY15" fmla="*/ 39117 h 42087"/>
              <a:gd name="connsiteX16" fmla="*/ 5840 w 42337"/>
              <a:gd name="connsiteY16" fmla="*/ 35323 h 42087"/>
              <a:gd name="connsiteX17" fmla="*/ 1146 w 42337"/>
              <a:gd name="connsiteY17" fmla="*/ 31101 h 42087"/>
              <a:gd name="connsiteX18" fmla="*/ 2149 w 42337"/>
              <a:gd name="connsiteY18" fmla="*/ 25402 h 42087"/>
              <a:gd name="connsiteX19" fmla="*/ 31 w 42337"/>
              <a:gd name="connsiteY19" fmla="*/ 19555 h 42087"/>
              <a:gd name="connsiteX20" fmla="*/ 2975 w 42337"/>
              <a:gd name="connsiteY20" fmla="*/ 13662 h 42087"/>
              <a:gd name="connsiteX21" fmla="*/ 2650 w 42337"/>
              <a:gd name="connsiteY21" fmla="*/ 12296 h 42087"/>
              <a:gd name="connsiteX0" fmla="*/ 4729 w 42337"/>
              <a:gd name="connsiteY0" fmla="*/ 26028 h 42087"/>
              <a:gd name="connsiteX1" fmla="*/ 2196 w 42337"/>
              <a:gd name="connsiteY1" fmla="*/ 25231 h 42087"/>
              <a:gd name="connsiteX2" fmla="*/ 6964 w 42337"/>
              <a:gd name="connsiteY2" fmla="*/ 34750 h 42087"/>
              <a:gd name="connsiteX3" fmla="*/ 5856 w 42337"/>
              <a:gd name="connsiteY3" fmla="*/ 35131 h 42087"/>
              <a:gd name="connsiteX4" fmla="*/ 16514 w 42337"/>
              <a:gd name="connsiteY4" fmla="*/ 38941 h 42087"/>
              <a:gd name="connsiteX5" fmla="*/ 15846 w 42337"/>
              <a:gd name="connsiteY5" fmla="*/ 37201 h 42087"/>
              <a:gd name="connsiteX6" fmla="*/ 28863 w 42337"/>
              <a:gd name="connsiteY6" fmla="*/ 34602 h 42087"/>
              <a:gd name="connsiteX7" fmla="*/ 28596 w 42337"/>
              <a:gd name="connsiteY7" fmla="*/ 36511 h 42087"/>
              <a:gd name="connsiteX8" fmla="*/ 36443 w 42337"/>
              <a:gd name="connsiteY8" fmla="*/ 26957 h 42087"/>
              <a:gd name="connsiteX9" fmla="*/ 38865 w 42337"/>
              <a:gd name="connsiteY9" fmla="*/ 32478 h 42087"/>
              <a:gd name="connsiteX10" fmla="*/ 39357 w 42337"/>
              <a:gd name="connsiteY10" fmla="*/ 15644 h 42087"/>
              <a:gd name="connsiteX11" fmla="*/ 34434 w 42337"/>
              <a:gd name="connsiteY11" fmla="*/ 17102 h 42087"/>
              <a:gd name="connsiteX12" fmla="*/ 38360 w 42337"/>
              <a:gd name="connsiteY12" fmla="*/ 5277 h 42087"/>
              <a:gd name="connsiteX13" fmla="*/ 38436 w 42337"/>
              <a:gd name="connsiteY13" fmla="*/ 6541 h 42087"/>
              <a:gd name="connsiteX14" fmla="*/ 29114 w 42337"/>
              <a:gd name="connsiteY14" fmla="*/ 3803 h 42087"/>
              <a:gd name="connsiteX15" fmla="*/ 29856 w 42337"/>
              <a:gd name="connsiteY15" fmla="*/ 2191 h 42087"/>
              <a:gd name="connsiteX16" fmla="*/ 22177 w 42337"/>
              <a:gd name="connsiteY16" fmla="*/ 4571 h 42087"/>
              <a:gd name="connsiteX17" fmla="*/ 22444 w 42337"/>
              <a:gd name="connsiteY17" fmla="*/ 2441 h 42087"/>
              <a:gd name="connsiteX18" fmla="*/ 14036 w 42337"/>
              <a:gd name="connsiteY18" fmla="*/ 5043 h 42087"/>
              <a:gd name="connsiteX19" fmla="*/ 15336 w 42337"/>
              <a:gd name="connsiteY19" fmla="*/ 6391 h 42087"/>
              <a:gd name="connsiteX20" fmla="*/ 4163 w 42337"/>
              <a:gd name="connsiteY20" fmla="*/ 15640 h 42087"/>
              <a:gd name="connsiteX21" fmla="*/ 2453 w 42337"/>
              <a:gd name="connsiteY21" fmla="*/ 13530 h 42087"/>
              <a:gd name="connsiteX0" fmla="*/ 2650 w 42379"/>
              <a:gd name="connsiteY0" fmla="*/ 12296 h 42087"/>
              <a:gd name="connsiteX1" fmla="*/ 4350 w 42379"/>
              <a:gd name="connsiteY1" fmla="*/ 5213 h 42087"/>
              <a:gd name="connsiteX2" fmla="*/ 14041 w 42379"/>
              <a:gd name="connsiteY2" fmla="*/ 5053 h 42087"/>
              <a:gd name="connsiteX3" fmla="*/ 22400 w 42379"/>
              <a:gd name="connsiteY3" fmla="*/ 2542 h 42087"/>
              <a:gd name="connsiteX4" fmla="*/ 25785 w 42379"/>
              <a:gd name="connsiteY4" fmla="*/ 51 h 42087"/>
              <a:gd name="connsiteX5" fmla="*/ 29869 w 42379"/>
              <a:gd name="connsiteY5" fmla="*/ 2332 h 42087"/>
              <a:gd name="connsiteX6" fmla="*/ 35499 w 42379"/>
              <a:gd name="connsiteY6" fmla="*/ 541 h 42087"/>
              <a:gd name="connsiteX7" fmla="*/ 38354 w 42379"/>
              <a:gd name="connsiteY7" fmla="*/ 5427 h 42087"/>
              <a:gd name="connsiteX8" fmla="*/ 40304 w 42379"/>
              <a:gd name="connsiteY8" fmla="*/ 11250 h 42087"/>
              <a:gd name="connsiteX9" fmla="*/ 36930 w 42379"/>
              <a:gd name="connsiteY9" fmla="*/ 16255 h 42087"/>
              <a:gd name="connsiteX10" fmla="*/ 42334 w 42379"/>
              <a:gd name="connsiteY10" fmla="*/ 25441 h 42087"/>
              <a:gd name="connsiteX11" fmla="*/ 38722 w 42379"/>
              <a:gd name="connsiteY11" fmla="*/ 32255 h 42087"/>
              <a:gd name="connsiteX12" fmla="*/ 35411 w 42379"/>
              <a:gd name="connsiteY12" fmla="*/ 38494 h 42087"/>
              <a:gd name="connsiteX13" fmla="*/ 28591 w 42379"/>
              <a:gd name="connsiteY13" fmla="*/ 36666 h 42087"/>
              <a:gd name="connsiteX14" fmla="*/ 23538 w 42379"/>
              <a:gd name="connsiteY14" fmla="*/ 41624 h 42087"/>
              <a:gd name="connsiteX15" fmla="*/ 16516 w 42379"/>
              <a:gd name="connsiteY15" fmla="*/ 39117 h 42087"/>
              <a:gd name="connsiteX16" fmla="*/ 5840 w 42379"/>
              <a:gd name="connsiteY16" fmla="*/ 35323 h 42087"/>
              <a:gd name="connsiteX17" fmla="*/ 1146 w 42379"/>
              <a:gd name="connsiteY17" fmla="*/ 31101 h 42087"/>
              <a:gd name="connsiteX18" fmla="*/ 2149 w 42379"/>
              <a:gd name="connsiteY18" fmla="*/ 25402 h 42087"/>
              <a:gd name="connsiteX19" fmla="*/ 31 w 42379"/>
              <a:gd name="connsiteY19" fmla="*/ 19555 h 42087"/>
              <a:gd name="connsiteX20" fmla="*/ 2975 w 42379"/>
              <a:gd name="connsiteY20" fmla="*/ 13662 h 42087"/>
              <a:gd name="connsiteX21" fmla="*/ 2650 w 42379"/>
              <a:gd name="connsiteY21" fmla="*/ 12296 h 42087"/>
              <a:gd name="connsiteX0" fmla="*/ 4729 w 42379"/>
              <a:gd name="connsiteY0" fmla="*/ 26028 h 42087"/>
              <a:gd name="connsiteX1" fmla="*/ 2196 w 42379"/>
              <a:gd name="connsiteY1" fmla="*/ 25231 h 42087"/>
              <a:gd name="connsiteX2" fmla="*/ 6964 w 42379"/>
              <a:gd name="connsiteY2" fmla="*/ 34750 h 42087"/>
              <a:gd name="connsiteX3" fmla="*/ 5856 w 42379"/>
              <a:gd name="connsiteY3" fmla="*/ 35131 h 42087"/>
              <a:gd name="connsiteX4" fmla="*/ 16514 w 42379"/>
              <a:gd name="connsiteY4" fmla="*/ 38941 h 42087"/>
              <a:gd name="connsiteX5" fmla="*/ 15846 w 42379"/>
              <a:gd name="connsiteY5" fmla="*/ 37201 h 42087"/>
              <a:gd name="connsiteX6" fmla="*/ 28863 w 42379"/>
              <a:gd name="connsiteY6" fmla="*/ 34602 h 42087"/>
              <a:gd name="connsiteX7" fmla="*/ 28596 w 42379"/>
              <a:gd name="connsiteY7" fmla="*/ 36511 h 42087"/>
              <a:gd name="connsiteX8" fmla="*/ 36443 w 42379"/>
              <a:gd name="connsiteY8" fmla="*/ 26957 h 42087"/>
              <a:gd name="connsiteX9" fmla="*/ 38865 w 42379"/>
              <a:gd name="connsiteY9" fmla="*/ 32478 h 42087"/>
              <a:gd name="connsiteX10" fmla="*/ 39357 w 42379"/>
              <a:gd name="connsiteY10" fmla="*/ 15644 h 42087"/>
              <a:gd name="connsiteX11" fmla="*/ 34434 w 42379"/>
              <a:gd name="connsiteY11" fmla="*/ 17102 h 42087"/>
              <a:gd name="connsiteX12" fmla="*/ 38360 w 42379"/>
              <a:gd name="connsiteY12" fmla="*/ 5277 h 42087"/>
              <a:gd name="connsiteX13" fmla="*/ 38436 w 42379"/>
              <a:gd name="connsiteY13" fmla="*/ 6541 h 42087"/>
              <a:gd name="connsiteX14" fmla="*/ 29114 w 42379"/>
              <a:gd name="connsiteY14" fmla="*/ 3803 h 42087"/>
              <a:gd name="connsiteX15" fmla="*/ 29856 w 42379"/>
              <a:gd name="connsiteY15" fmla="*/ 2191 h 42087"/>
              <a:gd name="connsiteX16" fmla="*/ 22177 w 42379"/>
              <a:gd name="connsiteY16" fmla="*/ 4571 h 42087"/>
              <a:gd name="connsiteX17" fmla="*/ 22444 w 42379"/>
              <a:gd name="connsiteY17" fmla="*/ 2441 h 42087"/>
              <a:gd name="connsiteX18" fmla="*/ 14036 w 42379"/>
              <a:gd name="connsiteY18" fmla="*/ 5043 h 42087"/>
              <a:gd name="connsiteX19" fmla="*/ 15336 w 42379"/>
              <a:gd name="connsiteY19" fmla="*/ 6391 h 42087"/>
              <a:gd name="connsiteX20" fmla="*/ 4163 w 42379"/>
              <a:gd name="connsiteY20" fmla="*/ 15640 h 42087"/>
              <a:gd name="connsiteX21" fmla="*/ 2453 w 42379"/>
              <a:gd name="connsiteY21" fmla="*/ 13530 h 42087"/>
              <a:gd name="connsiteX0" fmla="*/ 2650 w 42379"/>
              <a:gd name="connsiteY0" fmla="*/ 12296 h 42087"/>
              <a:gd name="connsiteX1" fmla="*/ 4350 w 42379"/>
              <a:gd name="connsiteY1" fmla="*/ 5213 h 42087"/>
              <a:gd name="connsiteX2" fmla="*/ 14041 w 42379"/>
              <a:gd name="connsiteY2" fmla="*/ 5053 h 42087"/>
              <a:gd name="connsiteX3" fmla="*/ 22400 w 42379"/>
              <a:gd name="connsiteY3" fmla="*/ 2542 h 42087"/>
              <a:gd name="connsiteX4" fmla="*/ 25785 w 42379"/>
              <a:gd name="connsiteY4" fmla="*/ 51 h 42087"/>
              <a:gd name="connsiteX5" fmla="*/ 29869 w 42379"/>
              <a:gd name="connsiteY5" fmla="*/ 2332 h 42087"/>
              <a:gd name="connsiteX6" fmla="*/ 35499 w 42379"/>
              <a:gd name="connsiteY6" fmla="*/ 541 h 42087"/>
              <a:gd name="connsiteX7" fmla="*/ 38354 w 42379"/>
              <a:gd name="connsiteY7" fmla="*/ 5427 h 42087"/>
              <a:gd name="connsiteX8" fmla="*/ 40304 w 42379"/>
              <a:gd name="connsiteY8" fmla="*/ 11250 h 42087"/>
              <a:gd name="connsiteX9" fmla="*/ 36930 w 42379"/>
              <a:gd name="connsiteY9" fmla="*/ 16255 h 42087"/>
              <a:gd name="connsiteX10" fmla="*/ 42334 w 42379"/>
              <a:gd name="connsiteY10" fmla="*/ 25441 h 42087"/>
              <a:gd name="connsiteX11" fmla="*/ 38722 w 42379"/>
              <a:gd name="connsiteY11" fmla="*/ 32255 h 42087"/>
              <a:gd name="connsiteX12" fmla="*/ 35411 w 42379"/>
              <a:gd name="connsiteY12" fmla="*/ 38494 h 42087"/>
              <a:gd name="connsiteX13" fmla="*/ 28591 w 42379"/>
              <a:gd name="connsiteY13" fmla="*/ 36666 h 42087"/>
              <a:gd name="connsiteX14" fmla="*/ 23538 w 42379"/>
              <a:gd name="connsiteY14" fmla="*/ 41624 h 42087"/>
              <a:gd name="connsiteX15" fmla="*/ 16516 w 42379"/>
              <a:gd name="connsiteY15" fmla="*/ 39117 h 42087"/>
              <a:gd name="connsiteX16" fmla="*/ 5840 w 42379"/>
              <a:gd name="connsiteY16" fmla="*/ 35323 h 42087"/>
              <a:gd name="connsiteX17" fmla="*/ 1146 w 42379"/>
              <a:gd name="connsiteY17" fmla="*/ 31101 h 42087"/>
              <a:gd name="connsiteX18" fmla="*/ 2149 w 42379"/>
              <a:gd name="connsiteY18" fmla="*/ 25402 h 42087"/>
              <a:gd name="connsiteX19" fmla="*/ 31 w 42379"/>
              <a:gd name="connsiteY19" fmla="*/ 19555 h 42087"/>
              <a:gd name="connsiteX20" fmla="*/ 2975 w 42379"/>
              <a:gd name="connsiteY20" fmla="*/ 13662 h 42087"/>
              <a:gd name="connsiteX21" fmla="*/ 2650 w 42379"/>
              <a:gd name="connsiteY21" fmla="*/ 12296 h 42087"/>
              <a:gd name="connsiteX0" fmla="*/ 4729 w 42379"/>
              <a:gd name="connsiteY0" fmla="*/ 26028 h 42087"/>
              <a:gd name="connsiteX1" fmla="*/ 2196 w 42379"/>
              <a:gd name="connsiteY1" fmla="*/ 25231 h 42087"/>
              <a:gd name="connsiteX2" fmla="*/ 6964 w 42379"/>
              <a:gd name="connsiteY2" fmla="*/ 34750 h 42087"/>
              <a:gd name="connsiteX3" fmla="*/ 5856 w 42379"/>
              <a:gd name="connsiteY3" fmla="*/ 35131 h 42087"/>
              <a:gd name="connsiteX4" fmla="*/ 16514 w 42379"/>
              <a:gd name="connsiteY4" fmla="*/ 38941 h 42087"/>
              <a:gd name="connsiteX5" fmla="*/ 15846 w 42379"/>
              <a:gd name="connsiteY5" fmla="*/ 37201 h 42087"/>
              <a:gd name="connsiteX6" fmla="*/ 28863 w 42379"/>
              <a:gd name="connsiteY6" fmla="*/ 34602 h 42087"/>
              <a:gd name="connsiteX7" fmla="*/ 28596 w 42379"/>
              <a:gd name="connsiteY7" fmla="*/ 36511 h 42087"/>
              <a:gd name="connsiteX8" fmla="*/ 36443 w 42379"/>
              <a:gd name="connsiteY8" fmla="*/ 26957 h 42087"/>
              <a:gd name="connsiteX9" fmla="*/ 38865 w 42379"/>
              <a:gd name="connsiteY9" fmla="*/ 32478 h 42087"/>
              <a:gd name="connsiteX10" fmla="*/ 36836 w 42379"/>
              <a:gd name="connsiteY10" fmla="*/ 16158 h 42087"/>
              <a:gd name="connsiteX11" fmla="*/ 34434 w 42379"/>
              <a:gd name="connsiteY11" fmla="*/ 17102 h 42087"/>
              <a:gd name="connsiteX12" fmla="*/ 38360 w 42379"/>
              <a:gd name="connsiteY12" fmla="*/ 5277 h 42087"/>
              <a:gd name="connsiteX13" fmla="*/ 38436 w 42379"/>
              <a:gd name="connsiteY13" fmla="*/ 6541 h 42087"/>
              <a:gd name="connsiteX14" fmla="*/ 29114 w 42379"/>
              <a:gd name="connsiteY14" fmla="*/ 3803 h 42087"/>
              <a:gd name="connsiteX15" fmla="*/ 29856 w 42379"/>
              <a:gd name="connsiteY15" fmla="*/ 2191 h 42087"/>
              <a:gd name="connsiteX16" fmla="*/ 22177 w 42379"/>
              <a:gd name="connsiteY16" fmla="*/ 4571 h 42087"/>
              <a:gd name="connsiteX17" fmla="*/ 22444 w 42379"/>
              <a:gd name="connsiteY17" fmla="*/ 2441 h 42087"/>
              <a:gd name="connsiteX18" fmla="*/ 14036 w 42379"/>
              <a:gd name="connsiteY18" fmla="*/ 5043 h 42087"/>
              <a:gd name="connsiteX19" fmla="*/ 15336 w 42379"/>
              <a:gd name="connsiteY19" fmla="*/ 6391 h 42087"/>
              <a:gd name="connsiteX20" fmla="*/ 4163 w 42379"/>
              <a:gd name="connsiteY20" fmla="*/ 15640 h 42087"/>
              <a:gd name="connsiteX21" fmla="*/ 2453 w 42379"/>
              <a:gd name="connsiteY21" fmla="*/ 13530 h 42087"/>
              <a:gd name="connsiteX0" fmla="*/ 2650 w 42379"/>
              <a:gd name="connsiteY0" fmla="*/ 12296 h 42087"/>
              <a:gd name="connsiteX1" fmla="*/ 4350 w 42379"/>
              <a:gd name="connsiteY1" fmla="*/ 5213 h 42087"/>
              <a:gd name="connsiteX2" fmla="*/ 14041 w 42379"/>
              <a:gd name="connsiteY2" fmla="*/ 5053 h 42087"/>
              <a:gd name="connsiteX3" fmla="*/ 22400 w 42379"/>
              <a:gd name="connsiteY3" fmla="*/ 2542 h 42087"/>
              <a:gd name="connsiteX4" fmla="*/ 25785 w 42379"/>
              <a:gd name="connsiteY4" fmla="*/ 51 h 42087"/>
              <a:gd name="connsiteX5" fmla="*/ 29869 w 42379"/>
              <a:gd name="connsiteY5" fmla="*/ 2332 h 42087"/>
              <a:gd name="connsiteX6" fmla="*/ 35499 w 42379"/>
              <a:gd name="connsiteY6" fmla="*/ 541 h 42087"/>
              <a:gd name="connsiteX7" fmla="*/ 38354 w 42379"/>
              <a:gd name="connsiteY7" fmla="*/ 5427 h 42087"/>
              <a:gd name="connsiteX8" fmla="*/ 40304 w 42379"/>
              <a:gd name="connsiteY8" fmla="*/ 11250 h 42087"/>
              <a:gd name="connsiteX9" fmla="*/ 36930 w 42379"/>
              <a:gd name="connsiteY9" fmla="*/ 16255 h 42087"/>
              <a:gd name="connsiteX10" fmla="*/ 42334 w 42379"/>
              <a:gd name="connsiteY10" fmla="*/ 25441 h 42087"/>
              <a:gd name="connsiteX11" fmla="*/ 38722 w 42379"/>
              <a:gd name="connsiteY11" fmla="*/ 32255 h 42087"/>
              <a:gd name="connsiteX12" fmla="*/ 35411 w 42379"/>
              <a:gd name="connsiteY12" fmla="*/ 38494 h 42087"/>
              <a:gd name="connsiteX13" fmla="*/ 28591 w 42379"/>
              <a:gd name="connsiteY13" fmla="*/ 36666 h 42087"/>
              <a:gd name="connsiteX14" fmla="*/ 23538 w 42379"/>
              <a:gd name="connsiteY14" fmla="*/ 41624 h 42087"/>
              <a:gd name="connsiteX15" fmla="*/ 16516 w 42379"/>
              <a:gd name="connsiteY15" fmla="*/ 39117 h 42087"/>
              <a:gd name="connsiteX16" fmla="*/ 5840 w 42379"/>
              <a:gd name="connsiteY16" fmla="*/ 35323 h 42087"/>
              <a:gd name="connsiteX17" fmla="*/ 1146 w 42379"/>
              <a:gd name="connsiteY17" fmla="*/ 31101 h 42087"/>
              <a:gd name="connsiteX18" fmla="*/ 2149 w 42379"/>
              <a:gd name="connsiteY18" fmla="*/ 25402 h 42087"/>
              <a:gd name="connsiteX19" fmla="*/ 31 w 42379"/>
              <a:gd name="connsiteY19" fmla="*/ 19555 h 42087"/>
              <a:gd name="connsiteX20" fmla="*/ 2975 w 42379"/>
              <a:gd name="connsiteY20" fmla="*/ 13662 h 42087"/>
              <a:gd name="connsiteX21" fmla="*/ 2650 w 42379"/>
              <a:gd name="connsiteY21" fmla="*/ 12296 h 42087"/>
              <a:gd name="connsiteX0" fmla="*/ 4729 w 42379"/>
              <a:gd name="connsiteY0" fmla="*/ 26028 h 42087"/>
              <a:gd name="connsiteX1" fmla="*/ 2196 w 42379"/>
              <a:gd name="connsiteY1" fmla="*/ 25231 h 42087"/>
              <a:gd name="connsiteX2" fmla="*/ 6964 w 42379"/>
              <a:gd name="connsiteY2" fmla="*/ 34750 h 42087"/>
              <a:gd name="connsiteX3" fmla="*/ 5856 w 42379"/>
              <a:gd name="connsiteY3" fmla="*/ 35131 h 42087"/>
              <a:gd name="connsiteX4" fmla="*/ 16514 w 42379"/>
              <a:gd name="connsiteY4" fmla="*/ 38941 h 42087"/>
              <a:gd name="connsiteX5" fmla="*/ 15846 w 42379"/>
              <a:gd name="connsiteY5" fmla="*/ 37201 h 42087"/>
              <a:gd name="connsiteX6" fmla="*/ 28863 w 42379"/>
              <a:gd name="connsiteY6" fmla="*/ 34602 h 42087"/>
              <a:gd name="connsiteX7" fmla="*/ 28596 w 42379"/>
              <a:gd name="connsiteY7" fmla="*/ 36511 h 42087"/>
              <a:gd name="connsiteX8" fmla="*/ 36443 w 42379"/>
              <a:gd name="connsiteY8" fmla="*/ 26957 h 42087"/>
              <a:gd name="connsiteX9" fmla="*/ 38865 w 42379"/>
              <a:gd name="connsiteY9" fmla="*/ 32478 h 42087"/>
              <a:gd name="connsiteX10" fmla="*/ 36836 w 42379"/>
              <a:gd name="connsiteY10" fmla="*/ 16158 h 42087"/>
              <a:gd name="connsiteX11" fmla="*/ 32169 w 42379"/>
              <a:gd name="connsiteY11" fmla="*/ 16298 h 42087"/>
              <a:gd name="connsiteX12" fmla="*/ 38360 w 42379"/>
              <a:gd name="connsiteY12" fmla="*/ 5277 h 42087"/>
              <a:gd name="connsiteX13" fmla="*/ 38436 w 42379"/>
              <a:gd name="connsiteY13" fmla="*/ 6541 h 42087"/>
              <a:gd name="connsiteX14" fmla="*/ 29114 w 42379"/>
              <a:gd name="connsiteY14" fmla="*/ 3803 h 42087"/>
              <a:gd name="connsiteX15" fmla="*/ 29856 w 42379"/>
              <a:gd name="connsiteY15" fmla="*/ 2191 h 42087"/>
              <a:gd name="connsiteX16" fmla="*/ 22177 w 42379"/>
              <a:gd name="connsiteY16" fmla="*/ 4571 h 42087"/>
              <a:gd name="connsiteX17" fmla="*/ 22444 w 42379"/>
              <a:gd name="connsiteY17" fmla="*/ 2441 h 42087"/>
              <a:gd name="connsiteX18" fmla="*/ 14036 w 42379"/>
              <a:gd name="connsiteY18" fmla="*/ 5043 h 42087"/>
              <a:gd name="connsiteX19" fmla="*/ 15336 w 42379"/>
              <a:gd name="connsiteY19" fmla="*/ 6391 h 42087"/>
              <a:gd name="connsiteX20" fmla="*/ 4163 w 42379"/>
              <a:gd name="connsiteY20" fmla="*/ 15640 h 42087"/>
              <a:gd name="connsiteX21" fmla="*/ 2453 w 42379"/>
              <a:gd name="connsiteY21" fmla="*/ 13530 h 42087"/>
              <a:gd name="connsiteX0" fmla="*/ 2650 w 42379"/>
              <a:gd name="connsiteY0" fmla="*/ 12296 h 42087"/>
              <a:gd name="connsiteX1" fmla="*/ 4350 w 42379"/>
              <a:gd name="connsiteY1" fmla="*/ 5213 h 42087"/>
              <a:gd name="connsiteX2" fmla="*/ 14041 w 42379"/>
              <a:gd name="connsiteY2" fmla="*/ 5053 h 42087"/>
              <a:gd name="connsiteX3" fmla="*/ 22400 w 42379"/>
              <a:gd name="connsiteY3" fmla="*/ 2542 h 42087"/>
              <a:gd name="connsiteX4" fmla="*/ 25785 w 42379"/>
              <a:gd name="connsiteY4" fmla="*/ 51 h 42087"/>
              <a:gd name="connsiteX5" fmla="*/ 29869 w 42379"/>
              <a:gd name="connsiteY5" fmla="*/ 2332 h 42087"/>
              <a:gd name="connsiteX6" fmla="*/ 35499 w 42379"/>
              <a:gd name="connsiteY6" fmla="*/ 541 h 42087"/>
              <a:gd name="connsiteX7" fmla="*/ 38354 w 42379"/>
              <a:gd name="connsiteY7" fmla="*/ 5427 h 42087"/>
              <a:gd name="connsiteX8" fmla="*/ 40304 w 42379"/>
              <a:gd name="connsiteY8" fmla="*/ 11250 h 42087"/>
              <a:gd name="connsiteX9" fmla="*/ 36930 w 42379"/>
              <a:gd name="connsiteY9" fmla="*/ 16255 h 42087"/>
              <a:gd name="connsiteX10" fmla="*/ 42334 w 42379"/>
              <a:gd name="connsiteY10" fmla="*/ 25441 h 42087"/>
              <a:gd name="connsiteX11" fmla="*/ 38722 w 42379"/>
              <a:gd name="connsiteY11" fmla="*/ 32255 h 42087"/>
              <a:gd name="connsiteX12" fmla="*/ 35411 w 42379"/>
              <a:gd name="connsiteY12" fmla="*/ 38494 h 42087"/>
              <a:gd name="connsiteX13" fmla="*/ 28591 w 42379"/>
              <a:gd name="connsiteY13" fmla="*/ 36666 h 42087"/>
              <a:gd name="connsiteX14" fmla="*/ 23538 w 42379"/>
              <a:gd name="connsiteY14" fmla="*/ 41624 h 42087"/>
              <a:gd name="connsiteX15" fmla="*/ 16516 w 42379"/>
              <a:gd name="connsiteY15" fmla="*/ 39117 h 42087"/>
              <a:gd name="connsiteX16" fmla="*/ 5840 w 42379"/>
              <a:gd name="connsiteY16" fmla="*/ 35323 h 42087"/>
              <a:gd name="connsiteX17" fmla="*/ 1146 w 42379"/>
              <a:gd name="connsiteY17" fmla="*/ 31101 h 42087"/>
              <a:gd name="connsiteX18" fmla="*/ 2149 w 42379"/>
              <a:gd name="connsiteY18" fmla="*/ 25402 h 42087"/>
              <a:gd name="connsiteX19" fmla="*/ 31 w 42379"/>
              <a:gd name="connsiteY19" fmla="*/ 19555 h 42087"/>
              <a:gd name="connsiteX20" fmla="*/ 2975 w 42379"/>
              <a:gd name="connsiteY20" fmla="*/ 13662 h 42087"/>
              <a:gd name="connsiteX21" fmla="*/ 2650 w 42379"/>
              <a:gd name="connsiteY21" fmla="*/ 12296 h 42087"/>
              <a:gd name="connsiteX0" fmla="*/ 4729 w 42379"/>
              <a:gd name="connsiteY0" fmla="*/ 26028 h 42087"/>
              <a:gd name="connsiteX1" fmla="*/ 2196 w 42379"/>
              <a:gd name="connsiteY1" fmla="*/ 25231 h 42087"/>
              <a:gd name="connsiteX2" fmla="*/ 6964 w 42379"/>
              <a:gd name="connsiteY2" fmla="*/ 34750 h 42087"/>
              <a:gd name="connsiteX3" fmla="*/ 5856 w 42379"/>
              <a:gd name="connsiteY3" fmla="*/ 35131 h 42087"/>
              <a:gd name="connsiteX4" fmla="*/ 16514 w 42379"/>
              <a:gd name="connsiteY4" fmla="*/ 38941 h 42087"/>
              <a:gd name="connsiteX5" fmla="*/ 15846 w 42379"/>
              <a:gd name="connsiteY5" fmla="*/ 37201 h 42087"/>
              <a:gd name="connsiteX6" fmla="*/ 28863 w 42379"/>
              <a:gd name="connsiteY6" fmla="*/ 34602 h 42087"/>
              <a:gd name="connsiteX7" fmla="*/ 28596 w 42379"/>
              <a:gd name="connsiteY7" fmla="*/ 36511 h 42087"/>
              <a:gd name="connsiteX8" fmla="*/ 36443 w 42379"/>
              <a:gd name="connsiteY8" fmla="*/ 26957 h 42087"/>
              <a:gd name="connsiteX9" fmla="*/ 38865 w 42379"/>
              <a:gd name="connsiteY9" fmla="*/ 32478 h 42087"/>
              <a:gd name="connsiteX10" fmla="*/ 36836 w 42379"/>
              <a:gd name="connsiteY10" fmla="*/ 16158 h 42087"/>
              <a:gd name="connsiteX11" fmla="*/ 32169 w 42379"/>
              <a:gd name="connsiteY11" fmla="*/ 16298 h 42087"/>
              <a:gd name="connsiteX12" fmla="*/ 37299 w 42379"/>
              <a:gd name="connsiteY12" fmla="*/ 5731 h 42087"/>
              <a:gd name="connsiteX13" fmla="*/ 38436 w 42379"/>
              <a:gd name="connsiteY13" fmla="*/ 6541 h 42087"/>
              <a:gd name="connsiteX14" fmla="*/ 29114 w 42379"/>
              <a:gd name="connsiteY14" fmla="*/ 3803 h 42087"/>
              <a:gd name="connsiteX15" fmla="*/ 29856 w 42379"/>
              <a:gd name="connsiteY15" fmla="*/ 2191 h 42087"/>
              <a:gd name="connsiteX16" fmla="*/ 22177 w 42379"/>
              <a:gd name="connsiteY16" fmla="*/ 4571 h 42087"/>
              <a:gd name="connsiteX17" fmla="*/ 22444 w 42379"/>
              <a:gd name="connsiteY17" fmla="*/ 2441 h 42087"/>
              <a:gd name="connsiteX18" fmla="*/ 14036 w 42379"/>
              <a:gd name="connsiteY18" fmla="*/ 5043 h 42087"/>
              <a:gd name="connsiteX19" fmla="*/ 15336 w 42379"/>
              <a:gd name="connsiteY19" fmla="*/ 6391 h 42087"/>
              <a:gd name="connsiteX20" fmla="*/ 4163 w 42379"/>
              <a:gd name="connsiteY20" fmla="*/ 15640 h 42087"/>
              <a:gd name="connsiteX21" fmla="*/ 2453 w 42379"/>
              <a:gd name="connsiteY21" fmla="*/ 13530 h 42087"/>
              <a:gd name="connsiteX0" fmla="*/ 2650 w 42379"/>
              <a:gd name="connsiteY0" fmla="*/ 12247 h 42038"/>
              <a:gd name="connsiteX1" fmla="*/ 4350 w 42379"/>
              <a:gd name="connsiteY1" fmla="*/ 5164 h 42038"/>
              <a:gd name="connsiteX2" fmla="*/ 14041 w 42379"/>
              <a:gd name="connsiteY2" fmla="*/ 5004 h 42038"/>
              <a:gd name="connsiteX3" fmla="*/ 22400 w 42379"/>
              <a:gd name="connsiteY3" fmla="*/ 2493 h 42038"/>
              <a:gd name="connsiteX4" fmla="*/ 25785 w 42379"/>
              <a:gd name="connsiteY4" fmla="*/ 2 h 42038"/>
              <a:gd name="connsiteX5" fmla="*/ 29869 w 42379"/>
              <a:gd name="connsiteY5" fmla="*/ 2283 h 42038"/>
              <a:gd name="connsiteX6" fmla="*/ 35499 w 42379"/>
              <a:gd name="connsiteY6" fmla="*/ 492 h 42038"/>
              <a:gd name="connsiteX7" fmla="*/ 37343 w 42379"/>
              <a:gd name="connsiteY7" fmla="*/ 5674 h 42038"/>
              <a:gd name="connsiteX8" fmla="*/ 40304 w 42379"/>
              <a:gd name="connsiteY8" fmla="*/ 11201 h 42038"/>
              <a:gd name="connsiteX9" fmla="*/ 36930 w 42379"/>
              <a:gd name="connsiteY9" fmla="*/ 16206 h 42038"/>
              <a:gd name="connsiteX10" fmla="*/ 42334 w 42379"/>
              <a:gd name="connsiteY10" fmla="*/ 25392 h 42038"/>
              <a:gd name="connsiteX11" fmla="*/ 38722 w 42379"/>
              <a:gd name="connsiteY11" fmla="*/ 32206 h 42038"/>
              <a:gd name="connsiteX12" fmla="*/ 35411 w 42379"/>
              <a:gd name="connsiteY12" fmla="*/ 38445 h 42038"/>
              <a:gd name="connsiteX13" fmla="*/ 28591 w 42379"/>
              <a:gd name="connsiteY13" fmla="*/ 36617 h 42038"/>
              <a:gd name="connsiteX14" fmla="*/ 23538 w 42379"/>
              <a:gd name="connsiteY14" fmla="*/ 41575 h 42038"/>
              <a:gd name="connsiteX15" fmla="*/ 16516 w 42379"/>
              <a:gd name="connsiteY15" fmla="*/ 39068 h 42038"/>
              <a:gd name="connsiteX16" fmla="*/ 5840 w 42379"/>
              <a:gd name="connsiteY16" fmla="*/ 35274 h 42038"/>
              <a:gd name="connsiteX17" fmla="*/ 1146 w 42379"/>
              <a:gd name="connsiteY17" fmla="*/ 31052 h 42038"/>
              <a:gd name="connsiteX18" fmla="*/ 2149 w 42379"/>
              <a:gd name="connsiteY18" fmla="*/ 25353 h 42038"/>
              <a:gd name="connsiteX19" fmla="*/ 31 w 42379"/>
              <a:gd name="connsiteY19" fmla="*/ 19506 h 42038"/>
              <a:gd name="connsiteX20" fmla="*/ 2975 w 42379"/>
              <a:gd name="connsiteY20" fmla="*/ 13613 h 42038"/>
              <a:gd name="connsiteX21" fmla="*/ 2650 w 42379"/>
              <a:gd name="connsiteY21" fmla="*/ 12247 h 42038"/>
              <a:gd name="connsiteX0" fmla="*/ 4729 w 42379"/>
              <a:gd name="connsiteY0" fmla="*/ 25979 h 42038"/>
              <a:gd name="connsiteX1" fmla="*/ 2196 w 42379"/>
              <a:gd name="connsiteY1" fmla="*/ 25182 h 42038"/>
              <a:gd name="connsiteX2" fmla="*/ 6964 w 42379"/>
              <a:gd name="connsiteY2" fmla="*/ 34701 h 42038"/>
              <a:gd name="connsiteX3" fmla="*/ 5856 w 42379"/>
              <a:gd name="connsiteY3" fmla="*/ 35082 h 42038"/>
              <a:gd name="connsiteX4" fmla="*/ 16514 w 42379"/>
              <a:gd name="connsiteY4" fmla="*/ 38892 h 42038"/>
              <a:gd name="connsiteX5" fmla="*/ 15846 w 42379"/>
              <a:gd name="connsiteY5" fmla="*/ 37152 h 42038"/>
              <a:gd name="connsiteX6" fmla="*/ 28863 w 42379"/>
              <a:gd name="connsiteY6" fmla="*/ 34553 h 42038"/>
              <a:gd name="connsiteX7" fmla="*/ 28596 w 42379"/>
              <a:gd name="connsiteY7" fmla="*/ 36462 h 42038"/>
              <a:gd name="connsiteX8" fmla="*/ 36443 w 42379"/>
              <a:gd name="connsiteY8" fmla="*/ 26908 h 42038"/>
              <a:gd name="connsiteX9" fmla="*/ 38865 w 42379"/>
              <a:gd name="connsiteY9" fmla="*/ 32429 h 42038"/>
              <a:gd name="connsiteX10" fmla="*/ 36836 w 42379"/>
              <a:gd name="connsiteY10" fmla="*/ 16109 h 42038"/>
              <a:gd name="connsiteX11" fmla="*/ 32169 w 42379"/>
              <a:gd name="connsiteY11" fmla="*/ 16249 h 42038"/>
              <a:gd name="connsiteX12" fmla="*/ 37299 w 42379"/>
              <a:gd name="connsiteY12" fmla="*/ 5682 h 42038"/>
              <a:gd name="connsiteX13" fmla="*/ 38436 w 42379"/>
              <a:gd name="connsiteY13" fmla="*/ 6492 h 42038"/>
              <a:gd name="connsiteX14" fmla="*/ 29114 w 42379"/>
              <a:gd name="connsiteY14" fmla="*/ 3754 h 42038"/>
              <a:gd name="connsiteX15" fmla="*/ 29856 w 42379"/>
              <a:gd name="connsiteY15" fmla="*/ 2142 h 42038"/>
              <a:gd name="connsiteX16" fmla="*/ 22177 w 42379"/>
              <a:gd name="connsiteY16" fmla="*/ 4522 h 42038"/>
              <a:gd name="connsiteX17" fmla="*/ 22444 w 42379"/>
              <a:gd name="connsiteY17" fmla="*/ 2392 h 42038"/>
              <a:gd name="connsiteX18" fmla="*/ 14036 w 42379"/>
              <a:gd name="connsiteY18" fmla="*/ 4994 h 42038"/>
              <a:gd name="connsiteX19" fmla="*/ 15336 w 42379"/>
              <a:gd name="connsiteY19" fmla="*/ 6342 h 42038"/>
              <a:gd name="connsiteX20" fmla="*/ 4163 w 42379"/>
              <a:gd name="connsiteY20" fmla="*/ 15591 h 42038"/>
              <a:gd name="connsiteX21" fmla="*/ 2453 w 42379"/>
              <a:gd name="connsiteY21" fmla="*/ 13481 h 42038"/>
              <a:gd name="connsiteX0" fmla="*/ 2650 w 41028"/>
              <a:gd name="connsiteY0" fmla="*/ 12247 h 42038"/>
              <a:gd name="connsiteX1" fmla="*/ 4350 w 41028"/>
              <a:gd name="connsiteY1" fmla="*/ 5164 h 42038"/>
              <a:gd name="connsiteX2" fmla="*/ 14041 w 41028"/>
              <a:gd name="connsiteY2" fmla="*/ 5004 h 42038"/>
              <a:gd name="connsiteX3" fmla="*/ 22400 w 41028"/>
              <a:gd name="connsiteY3" fmla="*/ 2493 h 42038"/>
              <a:gd name="connsiteX4" fmla="*/ 25785 w 41028"/>
              <a:gd name="connsiteY4" fmla="*/ 2 h 42038"/>
              <a:gd name="connsiteX5" fmla="*/ 29869 w 41028"/>
              <a:gd name="connsiteY5" fmla="*/ 2283 h 42038"/>
              <a:gd name="connsiteX6" fmla="*/ 35499 w 41028"/>
              <a:gd name="connsiteY6" fmla="*/ 492 h 42038"/>
              <a:gd name="connsiteX7" fmla="*/ 37343 w 41028"/>
              <a:gd name="connsiteY7" fmla="*/ 5674 h 42038"/>
              <a:gd name="connsiteX8" fmla="*/ 40304 w 41028"/>
              <a:gd name="connsiteY8" fmla="*/ 11201 h 42038"/>
              <a:gd name="connsiteX9" fmla="*/ 36930 w 41028"/>
              <a:gd name="connsiteY9" fmla="*/ 16206 h 42038"/>
              <a:gd name="connsiteX10" fmla="*/ 40838 w 41028"/>
              <a:gd name="connsiteY10" fmla="*/ 22894 h 42038"/>
              <a:gd name="connsiteX11" fmla="*/ 38722 w 41028"/>
              <a:gd name="connsiteY11" fmla="*/ 32206 h 42038"/>
              <a:gd name="connsiteX12" fmla="*/ 35411 w 41028"/>
              <a:gd name="connsiteY12" fmla="*/ 38445 h 42038"/>
              <a:gd name="connsiteX13" fmla="*/ 28591 w 41028"/>
              <a:gd name="connsiteY13" fmla="*/ 36617 h 42038"/>
              <a:gd name="connsiteX14" fmla="*/ 23538 w 41028"/>
              <a:gd name="connsiteY14" fmla="*/ 41575 h 42038"/>
              <a:gd name="connsiteX15" fmla="*/ 16516 w 41028"/>
              <a:gd name="connsiteY15" fmla="*/ 39068 h 42038"/>
              <a:gd name="connsiteX16" fmla="*/ 5840 w 41028"/>
              <a:gd name="connsiteY16" fmla="*/ 35274 h 42038"/>
              <a:gd name="connsiteX17" fmla="*/ 1146 w 41028"/>
              <a:gd name="connsiteY17" fmla="*/ 31052 h 42038"/>
              <a:gd name="connsiteX18" fmla="*/ 2149 w 41028"/>
              <a:gd name="connsiteY18" fmla="*/ 25353 h 42038"/>
              <a:gd name="connsiteX19" fmla="*/ 31 w 41028"/>
              <a:gd name="connsiteY19" fmla="*/ 19506 h 42038"/>
              <a:gd name="connsiteX20" fmla="*/ 2975 w 41028"/>
              <a:gd name="connsiteY20" fmla="*/ 13613 h 42038"/>
              <a:gd name="connsiteX21" fmla="*/ 2650 w 41028"/>
              <a:gd name="connsiteY21" fmla="*/ 12247 h 42038"/>
              <a:gd name="connsiteX0" fmla="*/ 4729 w 41028"/>
              <a:gd name="connsiteY0" fmla="*/ 25979 h 42038"/>
              <a:gd name="connsiteX1" fmla="*/ 2196 w 41028"/>
              <a:gd name="connsiteY1" fmla="*/ 25182 h 42038"/>
              <a:gd name="connsiteX2" fmla="*/ 6964 w 41028"/>
              <a:gd name="connsiteY2" fmla="*/ 34701 h 42038"/>
              <a:gd name="connsiteX3" fmla="*/ 5856 w 41028"/>
              <a:gd name="connsiteY3" fmla="*/ 35082 h 42038"/>
              <a:gd name="connsiteX4" fmla="*/ 16514 w 41028"/>
              <a:gd name="connsiteY4" fmla="*/ 38892 h 42038"/>
              <a:gd name="connsiteX5" fmla="*/ 15846 w 41028"/>
              <a:gd name="connsiteY5" fmla="*/ 37152 h 42038"/>
              <a:gd name="connsiteX6" fmla="*/ 28863 w 41028"/>
              <a:gd name="connsiteY6" fmla="*/ 34553 h 42038"/>
              <a:gd name="connsiteX7" fmla="*/ 28596 w 41028"/>
              <a:gd name="connsiteY7" fmla="*/ 36462 h 42038"/>
              <a:gd name="connsiteX8" fmla="*/ 36443 w 41028"/>
              <a:gd name="connsiteY8" fmla="*/ 26908 h 42038"/>
              <a:gd name="connsiteX9" fmla="*/ 38865 w 41028"/>
              <a:gd name="connsiteY9" fmla="*/ 32429 h 42038"/>
              <a:gd name="connsiteX10" fmla="*/ 36836 w 41028"/>
              <a:gd name="connsiteY10" fmla="*/ 16109 h 42038"/>
              <a:gd name="connsiteX11" fmla="*/ 32169 w 41028"/>
              <a:gd name="connsiteY11" fmla="*/ 16249 h 42038"/>
              <a:gd name="connsiteX12" fmla="*/ 37299 w 41028"/>
              <a:gd name="connsiteY12" fmla="*/ 5682 h 42038"/>
              <a:gd name="connsiteX13" fmla="*/ 38436 w 41028"/>
              <a:gd name="connsiteY13" fmla="*/ 6492 h 42038"/>
              <a:gd name="connsiteX14" fmla="*/ 29114 w 41028"/>
              <a:gd name="connsiteY14" fmla="*/ 3754 h 42038"/>
              <a:gd name="connsiteX15" fmla="*/ 29856 w 41028"/>
              <a:gd name="connsiteY15" fmla="*/ 2142 h 42038"/>
              <a:gd name="connsiteX16" fmla="*/ 22177 w 41028"/>
              <a:gd name="connsiteY16" fmla="*/ 4522 h 42038"/>
              <a:gd name="connsiteX17" fmla="*/ 22444 w 41028"/>
              <a:gd name="connsiteY17" fmla="*/ 2392 h 42038"/>
              <a:gd name="connsiteX18" fmla="*/ 14036 w 41028"/>
              <a:gd name="connsiteY18" fmla="*/ 4994 h 42038"/>
              <a:gd name="connsiteX19" fmla="*/ 15336 w 41028"/>
              <a:gd name="connsiteY19" fmla="*/ 6342 h 42038"/>
              <a:gd name="connsiteX20" fmla="*/ 4163 w 41028"/>
              <a:gd name="connsiteY20" fmla="*/ 15591 h 42038"/>
              <a:gd name="connsiteX21" fmla="*/ 2453 w 41028"/>
              <a:gd name="connsiteY21" fmla="*/ 13481 h 42038"/>
              <a:gd name="connsiteX0" fmla="*/ 2650 w 41028"/>
              <a:gd name="connsiteY0" fmla="*/ 12247 h 42038"/>
              <a:gd name="connsiteX1" fmla="*/ 4350 w 41028"/>
              <a:gd name="connsiteY1" fmla="*/ 5164 h 42038"/>
              <a:gd name="connsiteX2" fmla="*/ 14041 w 41028"/>
              <a:gd name="connsiteY2" fmla="*/ 5004 h 42038"/>
              <a:gd name="connsiteX3" fmla="*/ 22400 w 41028"/>
              <a:gd name="connsiteY3" fmla="*/ 2493 h 42038"/>
              <a:gd name="connsiteX4" fmla="*/ 25785 w 41028"/>
              <a:gd name="connsiteY4" fmla="*/ 2 h 42038"/>
              <a:gd name="connsiteX5" fmla="*/ 29869 w 41028"/>
              <a:gd name="connsiteY5" fmla="*/ 2283 h 42038"/>
              <a:gd name="connsiteX6" fmla="*/ 35499 w 41028"/>
              <a:gd name="connsiteY6" fmla="*/ 492 h 42038"/>
              <a:gd name="connsiteX7" fmla="*/ 37343 w 41028"/>
              <a:gd name="connsiteY7" fmla="*/ 5674 h 42038"/>
              <a:gd name="connsiteX8" fmla="*/ 38936 w 41028"/>
              <a:gd name="connsiteY8" fmla="*/ 10870 h 42038"/>
              <a:gd name="connsiteX9" fmla="*/ 36930 w 41028"/>
              <a:gd name="connsiteY9" fmla="*/ 16206 h 42038"/>
              <a:gd name="connsiteX10" fmla="*/ 40838 w 41028"/>
              <a:gd name="connsiteY10" fmla="*/ 22894 h 42038"/>
              <a:gd name="connsiteX11" fmla="*/ 38722 w 41028"/>
              <a:gd name="connsiteY11" fmla="*/ 32206 h 42038"/>
              <a:gd name="connsiteX12" fmla="*/ 35411 w 41028"/>
              <a:gd name="connsiteY12" fmla="*/ 38445 h 42038"/>
              <a:gd name="connsiteX13" fmla="*/ 28591 w 41028"/>
              <a:gd name="connsiteY13" fmla="*/ 36617 h 42038"/>
              <a:gd name="connsiteX14" fmla="*/ 23538 w 41028"/>
              <a:gd name="connsiteY14" fmla="*/ 41575 h 42038"/>
              <a:gd name="connsiteX15" fmla="*/ 16516 w 41028"/>
              <a:gd name="connsiteY15" fmla="*/ 39068 h 42038"/>
              <a:gd name="connsiteX16" fmla="*/ 5840 w 41028"/>
              <a:gd name="connsiteY16" fmla="*/ 35274 h 42038"/>
              <a:gd name="connsiteX17" fmla="*/ 1146 w 41028"/>
              <a:gd name="connsiteY17" fmla="*/ 31052 h 42038"/>
              <a:gd name="connsiteX18" fmla="*/ 2149 w 41028"/>
              <a:gd name="connsiteY18" fmla="*/ 25353 h 42038"/>
              <a:gd name="connsiteX19" fmla="*/ 31 w 41028"/>
              <a:gd name="connsiteY19" fmla="*/ 19506 h 42038"/>
              <a:gd name="connsiteX20" fmla="*/ 2975 w 41028"/>
              <a:gd name="connsiteY20" fmla="*/ 13613 h 42038"/>
              <a:gd name="connsiteX21" fmla="*/ 2650 w 41028"/>
              <a:gd name="connsiteY21" fmla="*/ 12247 h 42038"/>
              <a:gd name="connsiteX0" fmla="*/ 4729 w 41028"/>
              <a:gd name="connsiteY0" fmla="*/ 25979 h 42038"/>
              <a:gd name="connsiteX1" fmla="*/ 2196 w 41028"/>
              <a:gd name="connsiteY1" fmla="*/ 25182 h 42038"/>
              <a:gd name="connsiteX2" fmla="*/ 6964 w 41028"/>
              <a:gd name="connsiteY2" fmla="*/ 34701 h 42038"/>
              <a:gd name="connsiteX3" fmla="*/ 5856 w 41028"/>
              <a:gd name="connsiteY3" fmla="*/ 35082 h 42038"/>
              <a:gd name="connsiteX4" fmla="*/ 16514 w 41028"/>
              <a:gd name="connsiteY4" fmla="*/ 38892 h 42038"/>
              <a:gd name="connsiteX5" fmla="*/ 15846 w 41028"/>
              <a:gd name="connsiteY5" fmla="*/ 37152 h 42038"/>
              <a:gd name="connsiteX6" fmla="*/ 28863 w 41028"/>
              <a:gd name="connsiteY6" fmla="*/ 34553 h 42038"/>
              <a:gd name="connsiteX7" fmla="*/ 28596 w 41028"/>
              <a:gd name="connsiteY7" fmla="*/ 36462 h 42038"/>
              <a:gd name="connsiteX8" fmla="*/ 36443 w 41028"/>
              <a:gd name="connsiteY8" fmla="*/ 26908 h 42038"/>
              <a:gd name="connsiteX9" fmla="*/ 38865 w 41028"/>
              <a:gd name="connsiteY9" fmla="*/ 32429 h 42038"/>
              <a:gd name="connsiteX10" fmla="*/ 36836 w 41028"/>
              <a:gd name="connsiteY10" fmla="*/ 16109 h 42038"/>
              <a:gd name="connsiteX11" fmla="*/ 32169 w 41028"/>
              <a:gd name="connsiteY11" fmla="*/ 16249 h 42038"/>
              <a:gd name="connsiteX12" fmla="*/ 37299 w 41028"/>
              <a:gd name="connsiteY12" fmla="*/ 5682 h 42038"/>
              <a:gd name="connsiteX13" fmla="*/ 38436 w 41028"/>
              <a:gd name="connsiteY13" fmla="*/ 6492 h 42038"/>
              <a:gd name="connsiteX14" fmla="*/ 29114 w 41028"/>
              <a:gd name="connsiteY14" fmla="*/ 3754 h 42038"/>
              <a:gd name="connsiteX15" fmla="*/ 29856 w 41028"/>
              <a:gd name="connsiteY15" fmla="*/ 2142 h 42038"/>
              <a:gd name="connsiteX16" fmla="*/ 22177 w 41028"/>
              <a:gd name="connsiteY16" fmla="*/ 4522 h 42038"/>
              <a:gd name="connsiteX17" fmla="*/ 22444 w 41028"/>
              <a:gd name="connsiteY17" fmla="*/ 2392 h 42038"/>
              <a:gd name="connsiteX18" fmla="*/ 14036 w 41028"/>
              <a:gd name="connsiteY18" fmla="*/ 4994 h 42038"/>
              <a:gd name="connsiteX19" fmla="*/ 15336 w 41028"/>
              <a:gd name="connsiteY19" fmla="*/ 6342 h 42038"/>
              <a:gd name="connsiteX20" fmla="*/ 4163 w 41028"/>
              <a:gd name="connsiteY20" fmla="*/ 15591 h 42038"/>
              <a:gd name="connsiteX21" fmla="*/ 2453 w 41028"/>
              <a:gd name="connsiteY21" fmla="*/ 13481 h 42038"/>
              <a:gd name="connsiteX0" fmla="*/ 2650 w 40838"/>
              <a:gd name="connsiteY0" fmla="*/ 12247 h 42038"/>
              <a:gd name="connsiteX1" fmla="*/ 4350 w 40838"/>
              <a:gd name="connsiteY1" fmla="*/ 5164 h 42038"/>
              <a:gd name="connsiteX2" fmla="*/ 14041 w 40838"/>
              <a:gd name="connsiteY2" fmla="*/ 5004 h 42038"/>
              <a:gd name="connsiteX3" fmla="*/ 22400 w 40838"/>
              <a:gd name="connsiteY3" fmla="*/ 2493 h 42038"/>
              <a:gd name="connsiteX4" fmla="*/ 25785 w 40838"/>
              <a:gd name="connsiteY4" fmla="*/ 2 h 42038"/>
              <a:gd name="connsiteX5" fmla="*/ 29869 w 40838"/>
              <a:gd name="connsiteY5" fmla="*/ 2283 h 42038"/>
              <a:gd name="connsiteX6" fmla="*/ 35499 w 40838"/>
              <a:gd name="connsiteY6" fmla="*/ 492 h 42038"/>
              <a:gd name="connsiteX7" fmla="*/ 37343 w 40838"/>
              <a:gd name="connsiteY7" fmla="*/ 5674 h 42038"/>
              <a:gd name="connsiteX8" fmla="*/ 38936 w 40838"/>
              <a:gd name="connsiteY8" fmla="*/ 10870 h 42038"/>
              <a:gd name="connsiteX9" fmla="*/ 36930 w 40838"/>
              <a:gd name="connsiteY9" fmla="*/ 16206 h 42038"/>
              <a:gd name="connsiteX10" fmla="*/ 40838 w 40838"/>
              <a:gd name="connsiteY10" fmla="*/ 22894 h 42038"/>
              <a:gd name="connsiteX11" fmla="*/ 36805 w 40838"/>
              <a:gd name="connsiteY11" fmla="*/ 30824 h 42038"/>
              <a:gd name="connsiteX12" fmla="*/ 35411 w 40838"/>
              <a:gd name="connsiteY12" fmla="*/ 38445 h 42038"/>
              <a:gd name="connsiteX13" fmla="*/ 28591 w 40838"/>
              <a:gd name="connsiteY13" fmla="*/ 36617 h 42038"/>
              <a:gd name="connsiteX14" fmla="*/ 23538 w 40838"/>
              <a:gd name="connsiteY14" fmla="*/ 41575 h 42038"/>
              <a:gd name="connsiteX15" fmla="*/ 16516 w 40838"/>
              <a:gd name="connsiteY15" fmla="*/ 39068 h 42038"/>
              <a:gd name="connsiteX16" fmla="*/ 5840 w 40838"/>
              <a:gd name="connsiteY16" fmla="*/ 35274 h 42038"/>
              <a:gd name="connsiteX17" fmla="*/ 1146 w 40838"/>
              <a:gd name="connsiteY17" fmla="*/ 31052 h 42038"/>
              <a:gd name="connsiteX18" fmla="*/ 2149 w 40838"/>
              <a:gd name="connsiteY18" fmla="*/ 25353 h 42038"/>
              <a:gd name="connsiteX19" fmla="*/ 31 w 40838"/>
              <a:gd name="connsiteY19" fmla="*/ 19506 h 42038"/>
              <a:gd name="connsiteX20" fmla="*/ 2975 w 40838"/>
              <a:gd name="connsiteY20" fmla="*/ 13613 h 42038"/>
              <a:gd name="connsiteX21" fmla="*/ 2650 w 40838"/>
              <a:gd name="connsiteY21" fmla="*/ 12247 h 42038"/>
              <a:gd name="connsiteX0" fmla="*/ 4729 w 40838"/>
              <a:gd name="connsiteY0" fmla="*/ 25979 h 42038"/>
              <a:gd name="connsiteX1" fmla="*/ 2196 w 40838"/>
              <a:gd name="connsiteY1" fmla="*/ 25182 h 42038"/>
              <a:gd name="connsiteX2" fmla="*/ 6964 w 40838"/>
              <a:gd name="connsiteY2" fmla="*/ 34701 h 42038"/>
              <a:gd name="connsiteX3" fmla="*/ 5856 w 40838"/>
              <a:gd name="connsiteY3" fmla="*/ 35082 h 42038"/>
              <a:gd name="connsiteX4" fmla="*/ 16514 w 40838"/>
              <a:gd name="connsiteY4" fmla="*/ 38892 h 42038"/>
              <a:gd name="connsiteX5" fmla="*/ 15846 w 40838"/>
              <a:gd name="connsiteY5" fmla="*/ 37152 h 42038"/>
              <a:gd name="connsiteX6" fmla="*/ 28863 w 40838"/>
              <a:gd name="connsiteY6" fmla="*/ 34553 h 42038"/>
              <a:gd name="connsiteX7" fmla="*/ 28596 w 40838"/>
              <a:gd name="connsiteY7" fmla="*/ 36462 h 42038"/>
              <a:gd name="connsiteX8" fmla="*/ 36443 w 40838"/>
              <a:gd name="connsiteY8" fmla="*/ 26908 h 42038"/>
              <a:gd name="connsiteX9" fmla="*/ 38865 w 40838"/>
              <a:gd name="connsiteY9" fmla="*/ 32429 h 42038"/>
              <a:gd name="connsiteX10" fmla="*/ 36836 w 40838"/>
              <a:gd name="connsiteY10" fmla="*/ 16109 h 42038"/>
              <a:gd name="connsiteX11" fmla="*/ 32169 w 40838"/>
              <a:gd name="connsiteY11" fmla="*/ 16249 h 42038"/>
              <a:gd name="connsiteX12" fmla="*/ 37299 w 40838"/>
              <a:gd name="connsiteY12" fmla="*/ 5682 h 42038"/>
              <a:gd name="connsiteX13" fmla="*/ 38436 w 40838"/>
              <a:gd name="connsiteY13" fmla="*/ 6492 h 42038"/>
              <a:gd name="connsiteX14" fmla="*/ 29114 w 40838"/>
              <a:gd name="connsiteY14" fmla="*/ 3754 h 42038"/>
              <a:gd name="connsiteX15" fmla="*/ 29856 w 40838"/>
              <a:gd name="connsiteY15" fmla="*/ 2142 h 42038"/>
              <a:gd name="connsiteX16" fmla="*/ 22177 w 40838"/>
              <a:gd name="connsiteY16" fmla="*/ 4522 h 42038"/>
              <a:gd name="connsiteX17" fmla="*/ 22444 w 40838"/>
              <a:gd name="connsiteY17" fmla="*/ 2392 h 42038"/>
              <a:gd name="connsiteX18" fmla="*/ 14036 w 40838"/>
              <a:gd name="connsiteY18" fmla="*/ 4994 h 42038"/>
              <a:gd name="connsiteX19" fmla="*/ 15336 w 40838"/>
              <a:gd name="connsiteY19" fmla="*/ 6342 h 42038"/>
              <a:gd name="connsiteX20" fmla="*/ 4163 w 40838"/>
              <a:gd name="connsiteY20" fmla="*/ 15591 h 42038"/>
              <a:gd name="connsiteX21" fmla="*/ 2453 w 40838"/>
              <a:gd name="connsiteY21" fmla="*/ 13481 h 42038"/>
              <a:gd name="connsiteX0" fmla="*/ 2650 w 40838"/>
              <a:gd name="connsiteY0" fmla="*/ 12247 h 42038"/>
              <a:gd name="connsiteX1" fmla="*/ 4350 w 40838"/>
              <a:gd name="connsiteY1" fmla="*/ 5164 h 42038"/>
              <a:gd name="connsiteX2" fmla="*/ 14041 w 40838"/>
              <a:gd name="connsiteY2" fmla="*/ 5004 h 42038"/>
              <a:gd name="connsiteX3" fmla="*/ 22400 w 40838"/>
              <a:gd name="connsiteY3" fmla="*/ 2493 h 42038"/>
              <a:gd name="connsiteX4" fmla="*/ 25785 w 40838"/>
              <a:gd name="connsiteY4" fmla="*/ 2 h 42038"/>
              <a:gd name="connsiteX5" fmla="*/ 29869 w 40838"/>
              <a:gd name="connsiteY5" fmla="*/ 2283 h 42038"/>
              <a:gd name="connsiteX6" fmla="*/ 35499 w 40838"/>
              <a:gd name="connsiteY6" fmla="*/ 492 h 42038"/>
              <a:gd name="connsiteX7" fmla="*/ 37343 w 40838"/>
              <a:gd name="connsiteY7" fmla="*/ 5674 h 42038"/>
              <a:gd name="connsiteX8" fmla="*/ 38936 w 40838"/>
              <a:gd name="connsiteY8" fmla="*/ 10870 h 42038"/>
              <a:gd name="connsiteX9" fmla="*/ 36930 w 40838"/>
              <a:gd name="connsiteY9" fmla="*/ 16206 h 42038"/>
              <a:gd name="connsiteX10" fmla="*/ 40838 w 40838"/>
              <a:gd name="connsiteY10" fmla="*/ 22894 h 42038"/>
              <a:gd name="connsiteX11" fmla="*/ 36805 w 40838"/>
              <a:gd name="connsiteY11" fmla="*/ 30824 h 42038"/>
              <a:gd name="connsiteX12" fmla="*/ 34793 w 40838"/>
              <a:gd name="connsiteY12" fmla="*/ 37403 h 42038"/>
              <a:gd name="connsiteX13" fmla="*/ 28591 w 40838"/>
              <a:gd name="connsiteY13" fmla="*/ 36617 h 42038"/>
              <a:gd name="connsiteX14" fmla="*/ 23538 w 40838"/>
              <a:gd name="connsiteY14" fmla="*/ 41575 h 42038"/>
              <a:gd name="connsiteX15" fmla="*/ 16516 w 40838"/>
              <a:gd name="connsiteY15" fmla="*/ 39068 h 42038"/>
              <a:gd name="connsiteX16" fmla="*/ 5840 w 40838"/>
              <a:gd name="connsiteY16" fmla="*/ 35274 h 42038"/>
              <a:gd name="connsiteX17" fmla="*/ 1146 w 40838"/>
              <a:gd name="connsiteY17" fmla="*/ 31052 h 42038"/>
              <a:gd name="connsiteX18" fmla="*/ 2149 w 40838"/>
              <a:gd name="connsiteY18" fmla="*/ 25353 h 42038"/>
              <a:gd name="connsiteX19" fmla="*/ 31 w 40838"/>
              <a:gd name="connsiteY19" fmla="*/ 19506 h 42038"/>
              <a:gd name="connsiteX20" fmla="*/ 2975 w 40838"/>
              <a:gd name="connsiteY20" fmla="*/ 13613 h 42038"/>
              <a:gd name="connsiteX21" fmla="*/ 2650 w 40838"/>
              <a:gd name="connsiteY21" fmla="*/ 12247 h 42038"/>
              <a:gd name="connsiteX0" fmla="*/ 4729 w 40838"/>
              <a:gd name="connsiteY0" fmla="*/ 25979 h 42038"/>
              <a:gd name="connsiteX1" fmla="*/ 2196 w 40838"/>
              <a:gd name="connsiteY1" fmla="*/ 25182 h 42038"/>
              <a:gd name="connsiteX2" fmla="*/ 6964 w 40838"/>
              <a:gd name="connsiteY2" fmla="*/ 34701 h 42038"/>
              <a:gd name="connsiteX3" fmla="*/ 5856 w 40838"/>
              <a:gd name="connsiteY3" fmla="*/ 35082 h 42038"/>
              <a:gd name="connsiteX4" fmla="*/ 16514 w 40838"/>
              <a:gd name="connsiteY4" fmla="*/ 38892 h 42038"/>
              <a:gd name="connsiteX5" fmla="*/ 15846 w 40838"/>
              <a:gd name="connsiteY5" fmla="*/ 37152 h 42038"/>
              <a:gd name="connsiteX6" fmla="*/ 28863 w 40838"/>
              <a:gd name="connsiteY6" fmla="*/ 34553 h 42038"/>
              <a:gd name="connsiteX7" fmla="*/ 28596 w 40838"/>
              <a:gd name="connsiteY7" fmla="*/ 36462 h 42038"/>
              <a:gd name="connsiteX8" fmla="*/ 36443 w 40838"/>
              <a:gd name="connsiteY8" fmla="*/ 26908 h 42038"/>
              <a:gd name="connsiteX9" fmla="*/ 38865 w 40838"/>
              <a:gd name="connsiteY9" fmla="*/ 32429 h 42038"/>
              <a:gd name="connsiteX10" fmla="*/ 36836 w 40838"/>
              <a:gd name="connsiteY10" fmla="*/ 16109 h 42038"/>
              <a:gd name="connsiteX11" fmla="*/ 32169 w 40838"/>
              <a:gd name="connsiteY11" fmla="*/ 16249 h 42038"/>
              <a:gd name="connsiteX12" fmla="*/ 37299 w 40838"/>
              <a:gd name="connsiteY12" fmla="*/ 5682 h 42038"/>
              <a:gd name="connsiteX13" fmla="*/ 38436 w 40838"/>
              <a:gd name="connsiteY13" fmla="*/ 6492 h 42038"/>
              <a:gd name="connsiteX14" fmla="*/ 29114 w 40838"/>
              <a:gd name="connsiteY14" fmla="*/ 3754 h 42038"/>
              <a:gd name="connsiteX15" fmla="*/ 29856 w 40838"/>
              <a:gd name="connsiteY15" fmla="*/ 2142 h 42038"/>
              <a:gd name="connsiteX16" fmla="*/ 22177 w 40838"/>
              <a:gd name="connsiteY16" fmla="*/ 4522 h 42038"/>
              <a:gd name="connsiteX17" fmla="*/ 22444 w 40838"/>
              <a:gd name="connsiteY17" fmla="*/ 2392 h 42038"/>
              <a:gd name="connsiteX18" fmla="*/ 14036 w 40838"/>
              <a:gd name="connsiteY18" fmla="*/ 4994 h 42038"/>
              <a:gd name="connsiteX19" fmla="*/ 15336 w 40838"/>
              <a:gd name="connsiteY19" fmla="*/ 6342 h 42038"/>
              <a:gd name="connsiteX20" fmla="*/ 4163 w 40838"/>
              <a:gd name="connsiteY20" fmla="*/ 15591 h 42038"/>
              <a:gd name="connsiteX21" fmla="*/ 2453 w 40838"/>
              <a:gd name="connsiteY21" fmla="*/ 13481 h 42038"/>
              <a:gd name="connsiteX0" fmla="*/ 2650 w 40847"/>
              <a:gd name="connsiteY0" fmla="*/ 12247 h 42038"/>
              <a:gd name="connsiteX1" fmla="*/ 4350 w 40847"/>
              <a:gd name="connsiteY1" fmla="*/ 5164 h 42038"/>
              <a:gd name="connsiteX2" fmla="*/ 14041 w 40847"/>
              <a:gd name="connsiteY2" fmla="*/ 5004 h 42038"/>
              <a:gd name="connsiteX3" fmla="*/ 22400 w 40847"/>
              <a:gd name="connsiteY3" fmla="*/ 2493 h 42038"/>
              <a:gd name="connsiteX4" fmla="*/ 25785 w 40847"/>
              <a:gd name="connsiteY4" fmla="*/ 2 h 42038"/>
              <a:gd name="connsiteX5" fmla="*/ 29869 w 40847"/>
              <a:gd name="connsiteY5" fmla="*/ 2283 h 42038"/>
              <a:gd name="connsiteX6" fmla="*/ 35499 w 40847"/>
              <a:gd name="connsiteY6" fmla="*/ 492 h 42038"/>
              <a:gd name="connsiteX7" fmla="*/ 37343 w 40847"/>
              <a:gd name="connsiteY7" fmla="*/ 5674 h 42038"/>
              <a:gd name="connsiteX8" fmla="*/ 38936 w 40847"/>
              <a:gd name="connsiteY8" fmla="*/ 10870 h 42038"/>
              <a:gd name="connsiteX9" fmla="*/ 36930 w 40847"/>
              <a:gd name="connsiteY9" fmla="*/ 16206 h 42038"/>
              <a:gd name="connsiteX10" fmla="*/ 40847 w 40847"/>
              <a:gd name="connsiteY10" fmla="*/ 24099 h 42038"/>
              <a:gd name="connsiteX11" fmla="*/ 36805 w 40847"/>
              <a:gd name="connsiteY11" fmla="*/ 30824 h 42038"/>
              <a:gd name="connsiteX12" fmla="*/ 34793 w 40847"/>
              <a:gd name="connsiteY12" fmla="*/ 37403 h 42038"/>
              <a:gd name="connsiteX13" fmla="*/ 28591 w 40847"/>
              <a:gd name="connsiteY13" fmla="*/ 36617 h 42038"/>
              <a:gd name="connsiteX14" fmla="*/ 23538 w 40847"/>
              <a:gd name="connsiteY14" fmla="*/ 41575 h 42038"/>
              <a:gd name="connsiteX15" fmla="*/ 16516 w 40847"/>
              <a:gd name="connsiteY15" fmla="*/ 39068 h 42038"/>
              <a:gd name="connsiteX16" fmla="*/ 5840 w 40847"/>
              <a:gd name="connsiteY16" fmla="*/ 35274 h 42038"/>
              <a:gd name="connsiteX17" fmla="*/ 1146 w 40847"/>
              <a:gd name="connsiteY17" fmla="*/ 31052 h 42038"/>
              <a:gd name="connsiteX18" fmla="*/ 2149 w 40847"/>
              <a:gd name="connsiteY18" fmla="*/ 25353 h 42038"/>
              <a:gd name="connsiteX19" fmla="*/ 31 w 40847"/>
              <a:gd name="connsiteY19" fmla="*/ 19506 h 42038"/>
              <a:gd name="connsiteX20" fmla="*/ 2975 w 40847"/>
              <a:gd name="connsiteY20" fmla="*/ 13613 h 42038"/>
              <a:gd name="connsiteX21" fmla="*/ 2650 w 40847"/>
              <a:gd name="connsiteY21" fmla="*/ 12247 h 42038"/>
              <a:gd name="connsiteX0" fmla="*/ 4729 w 40847"/>
              <a:gd name="connsiteY0" fmla="*/ 25979 h 42038"/>
              <a:gd name="connsiteX1" fmla="*/ 2196 w 40847"/>
              <a:gd name="connsiteY1" fmla="*/ 25182 h 42038"/>
              <a:gd name="connsiteX2" fmla="*/ 6964 w 40847"/>
              <a:gd name="connsiteY2" fmla="*/ 34701 h 42038"/>
              <a:gd name="connsiteX3" fmla="*/ 5856 w 40847"/>
              <a:gd name="connsiteY3" fmla="*/ 35082 h 42038"/>
              <a:gd name="connsiteX4" fmla="*/ 16514 w 40847"/>
              <a:gd name="connsiteY4" fmla="*/ 38892 h 42038"/>
              <a:gd name="connsiteX5" fmla="*/ 15846 w 40847"/>
              <a:gd name="connsiteY5" fmla="*/ 37152 h 42038"/>
              <a:gd name="connsiteX6" fmla="*/ 28863 w 40847"/>
              <a:gd name="connsiteY6" fmla="*/ 34553 h 42038"/>
              <a:gd name="connsiteX7" fmla="*/ 28596 w 40847"/>
              <a:gd name="connsiteY7" fmla="*/ 36462 h 42038"/>
              <a:gd name="connsiteX8" fmla="*/ 36443 w 40847"/>
              <a:gd name="connsiteY8" fmla="*/ 26908 h 42038"/>
              <a:gd name="connsiteX9" fmla="*/ 38865 w 40847"/>
              <a:gd name="connsiteY9" fmla="*/ 32429 h 42038"/>
              <a:gd name="connsiteX10" fmla="*/ 36836 w 40847"/>
              <a:gd name="connsiteY10" fmla="*/ 16109 h 42038"/>
              <a:gd name="connsiteX11" fmla="*/ 32169 w 40847"/>
              <a:gd name="connsiteY11" fmla="*/ 16249 h 42038"/>
              <a:gd name="connsiteX12" fmla="*/ 37299 w 40847"/>
              <a:gd name="connsiteY12" fmla="*/ 5682 h 42038"/>
              <a:gd name="connsiteX13" fmla="*/ 38436 w 40847"/>
              <a:gd name="connsiteY13" fmla="*/ 6492 h 42038"/>
              <a:gd name="connsiteX14" fmla="*/ 29114 w 40847"/>
              <a:gd name="connsiteY14" fmla="*/ 3754 h 42038"/>
              <a:gd name="connsiteX15" fmla="*/ 29856 w 40847"/>
              <a:gd name="connsiteY15" fmla="*/ 2142 h 42038"/>
              <a:gd name="connsiteX16" fmla="*/ 22177 w 40847"/>
              <a:gd name="connsiteY16" fmla="*/ 4522 h 42038"/>
              <a:gd name="connsiteX17" fmla="*/ 22444 w 40847"/>
              <a:gd name="connsiteY17" fmla="*/ 2392 h 42038"/>
              <a:gd name="connsiteX18" fmla="*/ 14036 w 40847"/>
              <a:gd name="connsiteY18" fmla="*/ 4994 h 42038"/>
              <a:gd name="connsiteX19" fmla="*/ 15336 w 40847"/>
              <a:gd name="connsiteY19" fmla="*/ 6342 h 42038"/>
              <a:gd name="connsiteX20" fmla="*/ 4163 w 40847"/>
              <a:gd name="connsiteY20" fmla="*/ 15591 h 42038"/>
              <a:gd name="connsiteX21" fmla="*/ 2453 w 40847"/>
              <a:gd name="connsiteY21" fmla="*/ 13481 h 42038"/>
              <a:gd name="connsiteX0" fmla="*/ 2650 w 40847"/>
              <a:gd name="connsiteY0" fmla="*/ 12247 h 42038"/>
              <a:gd name="connsiteX1" fmla="*/ 4350 w 40847"/>
              <a:gd name="connsiteY1" fmla="*/ 5164 h 42038"/>
              <a:gd name="connsiteX2" fmla="*/ 14041 w 40847"/>
              <a:gd name="connsiteY2" fmla="*/ 5004 h 42038"/>
              <a:gd name="connsiteX3" fmla="*/ 22400 w 40847"/>
              <a:gd name="connsiteY3" fmla="*/ 2493 h 42038"/>
              <a:gd name="connsiteX4" fmla="*/ 25785 w 40847"/>
              <a:gd name="connsiteY4" fmla="*/ 2 h 42038"/>
              <a:gd name="connsiteX5" fmla="*/ 29869 w 40847"/>
              <a:gd name="connsiteY5" fmla="*/ 2283 h 42038"/>
              <a:gd name="connsiteX6" fmla="*/ 35499 w 40847"/>
              <a:gd name="connsiteY6" fmla="*/ 492 h 42038"/>
              <a:gd name="connsiteX7" fmla="*/ 37343 w 40847"/>
              <a:gd name="connsiteY7" fmla="*/ 5674 h 42038"/>
              <a:gd name="connsiteX8" fmla="*/ 38936 w 40847"/>
              <a:gd name="connsiteY8" fmla="*/ 10870 h 42038"/>
              <a:gd name="connsiteX9" fmla="*/ 36930 w 40847"/>
              <a:gd name="connsiteY9" fmla="*/ 16206 h 42038"/>
              <a:gd name="connsiteX10" fmla="*/ 40847 w 40847"/>
              <a:gd name="connsiteY10" fmla="*/ 24099 h 42038"/>
              <a:gd name="connsiteX11" fmla="*/ 36805 w 40847"/>
              <a:gd name="connsiteY11" fmla="*/ 30824 h 42038"/>
              <a:gd name="connsiteX12" fmla="*/ 34793 w 40847"/>
              <a:gd name="connsiteY12" fmla="*/ 37403 h 42038"/>
              <a:gd name="connsiteX13" fmla="*/ 28591 w 40847"/>
              <a:gd name="connsiteY13" fmla="*/ 36617 h 42038"/>
              <a:gd name="connsiteX14" fmla="*/ 23538 w 40847"/>
              <a:gd name="connsiteY14" fmla="*/ 41575 h 42038"/>
              <a:gd name="connsiteX15" fmla="*/ 16516 w 40847"/>
              <a:gd name="connsiteY15" fmla="*/ 39068 h 42038"/>
              <a:gd name="connsiteX16" fmla="*/ 5840 w 40847"/>
              <a:gd name="connsiteY16" fmla="*/ 35274 h 42038"/>
              <a:gd name="connsiteX17" fmla="*/ 1146 w 40847"/>
              <a:gd name="connsiteY17" fmla="*/ 31052 h 42038"/>
              <a:gd name="connsiteX18" fmla="*/ 2149 w 40847"/>
              <a:gd name="connsiteY18" fmla="*/ 25353 h 42038"/>
              <a:gd name="connsiteX19" fmla="*/ 31 w 40847"/>
              <a:gd name="connsiteY19" fmla="*/ 19506 h 42038"/>
              <a:gd name="connsiteX20" fmla="*/ 2975 w 40847"/>
              <a:gd name="connsiteY20" fmla="*/ 13613 h 42038"/>
              <a:gd name="connsiteX21" fmla="*/ 2650 w 40847"/>
              <a:gd name="connsiteY21" fmla="*/ 12247 h 42038"/>
              <a:gd name="connsiteX0" fmla="*/ 4729 w 40847"/>
              <a:gd name="connsiteY0" fmla="*/ 25979 h 42038"/>
              <a:gd name="connsiteX1" fmla="*/ 2196 w 40847"/>
              <a:gd name="connsiteY1" fmla="*/ 25182 h 42038"/>
              <a:gd name="connsiteX2" fmla="*/ 6964 w 40847"/>
              <a:gd name="connsiteY2" fmla="*/ 34701 h 42038"/>
              <a:gd name="connsiteX3" fmla="*/ 5856 w 40847"/>
              <a:gd name="connsiteY3" fmla="*/ 35082 h 42038"/>
              <a:gd name="connsiteX4" fmla="*/ 16514 w 40847"/>
              <a:gd name="connsiteY4" fmla="*/ 38892 h 42038"/>
              <a:gd name="connsiteX5" fmla="*/ 15846 w 40847"/>
              <a:gd name="connsiteY5" fmla="*/ 37152 h 42038"/>
              <a:gd name="connsiteX6" fmla="*/ 28863 w 40847"/>
              <a:gd name="connsiteY6" fmla="*/ 34553 h 42038"/>
              <a:gd name="connsiteX7" fmla="*/ 28596 w 40847"/>
              <a:gd name="connsiteY7" fmla="*/ 36462 h 42038"/>
              <a:gd name="connsiteX8" fmla="*/ 36443 w 40847"/>
              <a:gd name="connsiteY8" fmla="*/ 26908 h 42038"/>
              <a:gd name="connsiteX9" fmla="*/ 38865 w 40847"/>
              <a:gd name="connsiteY9" fmla="*/ 32429 h 42038"/>
              <a:gd name="connsiteX10" fmla="*/ 37316 w 40847"/>
              <a:gd name="connsiteY10" fmla="*/ 14909 h 42038"/>
              <a:gd name="connsiteX11" fmla="*/ 32169 w 40847"/>
              <a:gd name="connsiteY11" fmla="*/ 16249 h 42038"/>
              <a:gd name="connsiteX12" fmla="*/ 37299 w 40847"/>
              <a:gd name="connsiteY12" fmla="*/ 5682 h 42038"/>
              <a:gd name="connsiteX13" fmla="*/ 38436 w 40847"/>
              <a:gd name="connsiteY13" fmla="*/ 6492 h 42038"/>
              <a:gd name="connsiteX14" fmla="*/ 29114 w 40847"/>
              <a:gd name="connsiteY14" fmla="*/ 3754 h 42038"/>
              <a:gd name="connsiteX15" fmla="*/ 29856 w 40847"/>
              <a:gd name="connsiteY15" fmla="*/ 2142 h 42038"/>
              <a:gd name="connsiteX16" fmla="*/ 22177 w 40847"/>
              <a:gd name="connsiteY16" fmla="*/ 4522 h 42038"/>
              <a:gd name="connsiteX17" fmla="*/ 22444 w 40847"/>
              <a:gd name="connsiteY17" fmla="*/ 2392 h 42038"/>
              <a:gd name="connsiteX18" fmla="*/ 14036 w 40847"/>
              <a:gd name="connsiteY18" fmla="*/ 4994 h 42038"/>
              <a:gd name="connsiteX19" fmla="*/ 15336 w 40847"/>
              <a:gd name="connsiteY19" fmla="*/ 6342 h 42038"/>
              <a:gd name="connsiteX20" fmla="*/ 4163 w 40847"/>
              <a:gd name="connsiteY20" fmla="*/ 15591 h 42038"/>
              <a:gd name="connsiteX21" fmla="*/ 2453 w 40847"/>
              <a:gd name="connsiteY21" fmla="*/ 13481 h 42038"/>
              <a:gd name="connsiteX0" fmla="*/ 2650 w 40850"/>
              <a:gd name="connsiteY0" fmla="*/ 12247 h 42038"/>
              <a:gd name="connsiteX1" fmla="*/ 4350 w 40850"/>
              <a:gd name="connsiteY1" fmla="*/ 5164 h 42038"/>
              <a:gd name="connsiteX2" fmla="*/ 14041 w 40850"/>
              <a:gd name="connsiteY2" fmla="*/ 5004 h 42038"/>
              <a:gd name="connsiteX3" fmla="*/ 22400 w 40850"/>
              <a:gd name="connsiteY3" fmla="*/ 2493 h 42038"/>
              <a:gd name="connsiteX4" fmla="*/ 25785 w 40850"/>
              <a:gd name="connsiteY4" fmla="*/ 2 h 42038"/>
              <a:gd name="connsiteX5" fmla="*/ 29869 w 40850"/>
              <a:gd name="connsiteY5" fmla="*/ 2283 h 42038"/>
              <a:gd name="connsiteX6" fmla="*/ 35499 w 40850"/>
              <a:gd name="connsiteY6" fmla="*/ 492 h 42038"/>
              <a:gd name="connsiteX7" fmla="*/ 37343 w 40850"/>
              <a:gd name="connsiteY7" fmla="*/ 5674 h 42038"/>
              <a:gd name="connsiteX8" fmla="*/ 38936 w 40850"/>
              <a:gd name="connsiteY8" fmla="*/ 10870 h 42038"/>
              <a:gd name="connsiteX9" fmla="*/ 37392 w 40850"/>
              <a:gd name="connsiteY9" fmla="*/ 15989 h 42038"/>
              <a:gd name="connsiteX10" fmla="*/ 40847 w 40850"/>
              <a:gd name="connsiteY10" fmla="*/ 24099 h 42038"/>
              <a:gd name="connsiteX11" fmla="*/ 36805 w 40850"/>
              <a:gd name="connsiteY11" fmla="*/ 30824 h 42038"/>
              <a:gd name="connsiteX12" fmla="*/ 34793 w 40850"/>
              <a:gd name="connsiteY12" fmla="*/ 37403 h 42038"/>
              <a:gd name="connsiteX13" fmla="*/ 28591 w 40850"/>
              <a:gd name="connsiteY13" fmla="*/ 36617 h 42038"/>
              <a:gd name="connsiteX14" fmla="*/ 23538 w 40850"/>
              <a:gd name="connsiteY14" fmla="*/ 41575 h 42038"/>
              <a:gd name="connsiteX15" fmla="*/ 16516 w 40850"/>
              <a:gd name="connsiteY15" fmla="*/ 39068 h 42038"/>
              <a:gd name="connsiteX16" fmla="*/ 5840 w 40850"/>
              <a:gd name="connsiteY16" fmla="*/ 35274 h 42038"/>
              <a:gd name="connsiteX17" fmla="*/ 1146 w 40850"/>
              <a:gd name="connsiteY17" fmla="*/ 31052 h 42038"/>
              <a:gd name="connsiteX18" fmla="*/ 2149 w 40850"/>
              <a:gd name="connsiteY18" fmla="*/ 25353 h 42038"/>
              <a:gd name="connsiteX19" fmla="*/ 31 w 40850"/>
              <a:gd name="connsiteY19" fmla="*/ 19506 h 42038"/>
              <a:gd name="connsiteX20" fmla="*/ 2975 w 40850"/>
              <a:gd name="connsiteY20" fmla="*/ 13613 h 42038"/>
              <a:gd name="connsiteX21" fmla="*/ 2650 w 40850"/>
              <a:gd name="connsiteY21" fmla="*/ 12247 h 42038"/>
              <a:gd name="connsiteX0" fmla="*/ 4729 w 40850"/>
              <a:gd name="connsiteY0" fmla="*/ 25979 h 42038"/>
              <a:gd name="connsiteX1" fmla="*/ 2196 w 40850"/>
              <a:gd name="connsiteY1" fmla="*/ 25182 h 42038"/>
              <a:gd name="connsiteX2" fmla="*/ 6964 w 40850"/>
              <a:gd name="connsiteY2" fmla="*/ 34701 h 42038"/>
              <a:gd name="connsiteX3" fmla="*/ 5856 w 40850"/>
              <a:gd name="connsiteY3" fmla="*/ 35082 h 42038"/>
              <a:gd name="connsiteX4" fmla="*/ 16514 w 40850"/>
              <a:gd name="connsiteY4" fmla="*/ 38892 h 42038"/>
              <a:gd name="connsiteX5" fmla="*/ 15846 w 40850"/>
              <a:gd name="connsiteY5" fmla="*/ 37152 h 42038"/>
              <a:gd name="connsiteX6" fmla="*/ 28863 w 40850"/>
              <a:gd name="connsiteY6" fmla="*/ 34553 h 42038"/>
              <a:gd name="connsiteX7" fmla="*/ 28596 w 40850"/>
              <a:gd name="connsiteY7" fmla="*/ 36462 h 42038"/>
              <a:gd name="connsiteX8" fmla="*/ 36443 w 40850"/>
              <a:gd name="connsiteY8" fmla="*/ 26908 h 42038"/>
              <a:gd name="connsiteX9" fmla="*/ 38865 w 40850"/>
              <a:gd name="connsiteY9" fmla="*/ 32429 h 42038"/>
              <a:gd name="connsiteX10" fmla="*/ 37316 w 40850"/>
              <a:gd name="connsiteY10" fmla="*/ 14909 h 42038"/>
              <a:gd name="connsiteX11" fmla="*/ 32169 w 40850"/>
              <a:gd name="connsiteY11" fmla="*/ 16249 h 42038"/>
              <a:gd name="connsiteX12" fmla="*/ 37299 w 40850"/>
              <a:gd name="connsiteY12" fmla="*/ 5682 h 42038"/>
              <a:gd name="connsiteX13" fmla="*/ 38436 w 40850"/>
              <a:gd name="connsiteY13" fmla="*/ 6492 h 42038"/>
              <a:gd name="connsiteX14" fmla="*/ 29114 w 40850"/>
              <a:gd name="connsiteY14" fmla="*/ 3754 h 42038"/>
              <a:gd name="connsiteX15" fmla="*/ 29856 w 40850"/>
              <a:gd name="connsiteY15" fmla="*/ 2142 h 42038"/>
              <a:gd name="connsiteX16" fmla="*/ 22177 w 40850"/>
              <a:gd name="connsiteY16" fmla="*/ 4522 h 42038"/>
              <a:gd name="connsiteX17" fmla="*/ 22444 w 40850"/>
              <a:gd name="connsiteY17" fmla="*/ 2392 h 42038"/>
              <a:gd name="connsiteX18" fmla="*/ 14036 w 40850"/>
              <a:gd name="connsiteY18" fmla="*/ 4994 h 42038"/>
              <a:gd name="connsiteX19" fmla="*/ 15336 w 40850"/>
              <a:gd name="connsiteY19" fmla="*/ 6342 h 42038"/>
              <a:gd name="connsiteX20" fmla="*/ 4163 w 40850"/>
              <a:gd name="connsiteY20" fmla="*/ 15591 h 42038"/>
              <a:gd name="connsiteX21" fmla="*/ 2453 w 40850"/>
              <a:gd name="connsiteY21" fmla="*/ 13481 h 42038"/>
              <a:gd name="connsiteX0" fmla="*/ 2650 w 40850"/>
              <a:gd name="connsiteY0" fmla="*/ 12247 h 42038"/>
              <a:gd name="connsiteX1" fmla="*/ 4350 w 40850"/>
              <a:gd name="connsiteY1" fmla="*/ 5164 h 42038"/>
              <a:gd name="connsiteX2" fmla="*/ 14041 w 40850"/>
              <a:gd name="connsiteY2" fmla="*/ 5004 h 42038"/>
              <a:gd name="connsiteX3" fmla="*/ 22400 w 40850"/>
              <a:gd name="connsiteY3" fmla="*/ 2493 h 42038"/>
              <a:gd name="connsiteX4" fmla="*/ 25785 w 40850"/>
              <a:gd name="connsiteY4" fmla="*/ 2 h 42038"/>
              <a:gd name="connsiteX5" fmla="*/ 29869 w 40850"/>
              <a:gd name="connsiteY5" fmla="*/ 2283 h 42038"/>
              <a:gd name="connsiteX6" fmla="*/ 35499 w 40850"/>
              <a:gd name="connsiteY6" fmla="*/ 492 h 42038"/>
              <a:gd name="connsiteX7" fmla="*/ 37343 w 40850"/>
              <a:gd name="connsiteY7" fmla="*/ 5674 h 42038"/>
              <a:gd name="connsiteX8" fmla="*/ 38936 w 40850"/>
              <a:gd name="connsiteY8" fmla="*/ 10870 h 42038"/>
              <a:gd name="connsiteX9" fmla="*/ 37392 w 40850"/>
              <a:gd name="connsiteY9" fmla="*/ 15989 h 42038"/>
              <a:gd name="connsiteX10" fmla="*/ 40847 w 40850"/>
              <a:gd name="connsiteY10" fmla="*/ 24099 h 42038"/>
              <a:gd name="connsiteX11" fmla="*/ 36805 w 40850"/>
              <a:gd name="connsiteY11" fmla="*/ 30824 h 42038"/>
              <a:gd name="connsiteX12" fmla="*/ 34793 w 40850"/>
              <a:gd name="connsiteY12" fmla="*/ 37403 h 42038"/>
              <a:gd name="connsiteX13" fmla="*/ 28591 w 40850"/>
              <a:gd name="connsiteY13" fmla="*/ 36617 h 42038"/>
              <a:gd name="connsiteX14" fmla="*/ 23538 w 40850"/>
              <a:gd name="connsiteY14" fmla="*/ 41575 h 42038"/>
              <a:gd name="connsiteX15" fmla="*/ 16516 w 40850"/>
              <a:gd name="connsiteY15" fmla="*/ 39068 h 42038"/>
              <a:gd name="connsiteX16" fmla="*/ 5840 w 40850"/>
              <a:gd name="connsiteY16" fmla="*/ 35274 h 42038"/>
              <a:gd name="connsiteX17" fmla="*/ 1146 w 40850"/>
              <a:gd name="connsiteY17" fmla="*/ 31052 h 42038"/>
              <a:gd name="connsiteX18" fmla="*/ 2149 w 40850"/>
              <a:gd name="connsiteY18" fmla="*/ 25353 h 42038"/>
              <a:gd name="connsiteX19" fmla="*/ 31 w 40850"/>
              <a:gd name="connsiteY19" fmla="*/ 19506 h 42038"/>
              <a:gd name="connsiteX20" fmla="*/ 2975 w 40850"/>
              <a:gd name="connsiteY20" fmla="*/ 13613 h 42038"/>
              <a:gd name="connsiteX21" fmla="*/ 2650 w 40850"/>
              <a:gd name="connsiteY21" fmla="*/ 12247 h 42038"/>
              <a:gd name="connsiteX0" fmla="*/ 4729 w 40850"/>
              <a:gd name="connsiteY0" fmla="*/ 25979 h 42038"/>
              <a:gd name="connsiteX1" fmla="*/ 2196 w 40850"/>
              <a:gd name="connsiteY1" fmla="*/ 25182 h 42038"/>
              <a:gd name="connsiteX2" fmla="*/ 6964 w 40850"/>
              <a:gd name="connsiteY2" fmla="*/ 34701 h 42038"/>
              <a:gd name="connsiteX3" fmla="*/ 5856 w 40850"/>
              <a:gd name="connsiteY3" fmla="*/ 35082 h 42038"/>
              <a:gd name="connsiteX4" fmla="*/ 16514 w 40850"/>
              <a:gd name="connsiteY4" fmla="*/ 38892 h 42038"/>
              <a:gd name="connsiteX5" fmla="*/ 15846 w 40850"/>
              <a:gd name="connsiteY5" fmla="*/ 37152 h 42038"/>
              <a:gd name="connsiteX6" fmla="*/ 28863 w 40850"/>
              <a:gd name="connsiteY6" fmla="*/ 34553 h 42038"/>
              <a:gd name="connsiteX7" fmla="*/ 28596 w 40850"/>
              <a:gd name="connsiteY7" fmla="*/ 36462 h 42038"/>
              <a:gd name="connsiteX8" fmla="*/ 36443 w 40850"/>
              <a:gd name="connsiteY8" fmla="*/ 26908 h 42038"/>
              <a:gd name="connsiteX9" fmla="*/ 36902 w 40850"/>
              <a:gd name="connsiteY9" fmla="*/ 30677 h 42038"/>
              <a:gd name="connsiteX10" fmla="*/ 37316 w 40850"/>
              <a:gd name="connsiteY10" fmla="*/ 14909 h 42038"/>
              <a:gd name="connsiteX11" fmla="*/ 32169 w 40850"/>
              <a:gd name="connsiteY11" fmla="*/ 16249 h 42038"/>
              <a:gd name="connsiteX12" fmla="*/ 37299 w 40850"/>
              <a:gd name="connsiteY12" fmla="*/ 5682 h 42038"/>
              <a:gd name="connsiteX13" fmla="*/ 38436 w 40850"/>
              <a:gd name="connsiteY13" fmla="*/ 6492 h 42038"/>
              <a:gd name="connsiteX14" fmla="*/ 29114 w 40850"/>
              <a:gd name="connsiteY14" fmla="*/ 3754 h 42038"/>
              <a:gd name="connsiteX15" fmla="*/ 29856 w 40850"/>
              <a:gd name="connsiteY15" fmla="*/ 2142 h 42038"/>
              <a:gd name="connsiteX16" fmla="*/ 22177 w 40850"/>
              <a:gd name="connsiteY16" fmla="*/ 4522 h 42038"/>
              <a:gd name="connsiteX17" fmla="*/ 22444 w 40850"/>
              <a:gd name="connsiteY17" fmla="*/ 2392 h 42038"/>
              <a:gd name="connsiteX18" fmla="*/ 14036 w 40850"/>
              <a:gd name="connsiteY18" fmla="*/ 4994 h 42038"/>
              <a:gd name="connsiteX19" fmla="*/ 15336 w 40850"/>
              <a:gd name="connsiteY19" fmla="*/ 6342 h 42038"/>
              <a:gd name="connsiteX20" fmla="*/ 4163 w 40850"/>
              <a:gd name="connsiteY20" fmla="*/ 15591 h 42038"/>
              <a:gd name="connsiteX21" fmla="*/ 2453 w 40850"/>
              <a:gd name="connsiteY21" fmla="*/ 13481 h 42038"/>
              <a:gd name="connsiteX0" fmla="*/ 2650 w 40850"/>
              <a:gd name="connsiteY0" fmla="*/ 12247 h 42038"/>
              <a:gd name="connsiteX1" fmla="*/ 4350 w 40850"/>
              <a:gd name="connsiteY1" fmla="*/ 5164 h 42038"/>
              <a:gd name="connsiteX2" fmla="*/ 14041 w 40850"/>
              <a:gd name="connsiteY2" fmla="*/ 5004 h 42038"/>
              <a:gd name="connsiteX3" fmla="*/ 22400 w 40850"/>
              <a:gd name="connsiteY3" fmla="*/ 2493 h 42038"/>
              <a:gd name="connsiteX4" fmla="*/ 25785 w 40850"/>
              <a:gd name="connsiteY4" fmla="*/ 2 h 42038"/>
              <a:gd name="connsiteX5" fmla="*/ 29869 w 40850"/>
              <a:gd name="connsiteY5" fmla="*/ 2283 h 42038"/>
              <a:gd name="connsiteX6" fmla="*/ 35499 w 40850"/>
              <a:gd name="connsiteY6" fmla="*/ 492 h 42038"/>
              <a:gd name="connsiteX7" fmla="*/ 37343 w 40850"/>
              <a:gd name="connsiteY7" fmla="*/ 5674 h 42038"/>
              <a:gd name="connsiteX8" fmla="*/ 38936 w 40850"/>
              <a:gd name="connsiteY8" fmla="*/ 10870 h 42038"/>
              <a:gd name="connsiteX9" fmla="*/ 37392 w 40850"/>
              <a:gd name="connsiteY9" fmla="*/ 15989 h 42038"/>
              <a:gd name="connsiteX10" fmla="*/ 40847 w 40850"/>
              <a:gd name="connsiteY10" fmla="*/ 24099 h 42038"/>
              <a:gd name="connsiteX11" fmla="*/ 36805 w 40850"/>
              <a:gd name="connsiteY11" fmla="*/ 30824 h 42038"/>
              <a:gd name="connsiteX12" fmla="*/ 34793 w 40850"/>
              <a:gd name="connsiteY12" fmla="*/ 37403 h 42038"/>
              <a:gd name="connsiteX13" fmla="*/ 28591 w 40850"/>
              <a:gd name="connsiteY13" fmla="*/ 36617 h 42038"/>
              <a:gd name="connsiteX14" fmla="*/ 23538 w 40850"/>
              <a:gd name="connsiteY14" fmla="*/ 41575 h 42038"/>
              <a:gd name="connsiteX15" fmla="*/ 16516 w 40850"/>
              <a:gd name="connsiteY15" fmla="*/ 39068 h 42038"/>
              <a:gd name="connsiteX16" fmla="*/ 5840 w 40850"/>
              <a:gd name="connsiteY16" fmla="*/ 35274 h 42038"/>
              <a:gd name="connsiteX17" fmla="*/ 1146 w 40850"/>
              <a:gd name="connsiteY17" fmla="*/ 31052 h 42038"/>
              <a:gd name="connsiteX18" fmla="*/ 2149 w 40850"/>
              <a:gd name="connsiteY18" fmla="*/ 25353 h 42038"/>
              <a:gd name="connsiteX19" fmla="*/ 31 w 40850"/>
              <a:gd name="connsiteY19" fmla="*/ 19506 h 42038"/>
              <a:gd name="connsiteX20" fmla="*/ 2975 w 40850"/>
              <a:gd name="connsiteY20" fmla="*/ 13613 h 42038"/>
              <a:gd name="connsiteX21" fmla="*/ 2650 w 40850"/>
              <a:gd name="connsiteY21" fmla="*/ 12247 h 42038"/>
              <a:gd name="connsiteX0" fmla="*/ 4729 w 40850"/>
              <a:gd name="connsiteY0" fmla="*/ 25979 h 42038"/>
              <a:gd name="connsiteX1" fmla="*/ 2196 w 40850"/>
              <a:gd name="connsiteY1" fmla="*/ 25182 h 42038"/>
              <a:gd name="connsiteX2" fmla="*/ 6964 w 40850"/>
              <a:gd name="connsiteY2" fmla="*/ 34701 h 42038"/>
              <a:gd name="connsiteX3" fmla="*/ 5856 w 40850"/>
              <a:gd name="connsiteY3" fmla="*/ 35082 h 42038"/>
              <a:gd name="connsiteX4" fmla="*/ 16514 w 40850"/>
              <a:gd name="connsiteY4" fmla="*/ 38892 h 42038"/>
              <a:gd name="connsiteX5" fmla="*/ 15846 w 40850"/>
              <a:gd name="connsiteY5" fmla="*/ 37152 h 42038"/>
              <a:gd name="connsiteX6" fmla="*/ 28863 w 40850"/>
              <a:gd name="connsiteY6" fmla="*/ 34553 h 42038"/>
              <a:gd name="connsiteX7" fmla="*/ 28596 w 40850"/>
              <a:gd name="connsiteY7" fmla="*/ 36462 h 42038"/>
              <a:gd name="connsiteX8" fmla="*/ 36443 w 40850"/>
              <a:gd name="connsiteY8" fmla="*/ 26908 h 42038"/>
              <a:gd name="connsiteX9" fmla="*/ 36902 w 40850"/>
              <a:gd name="connsiteY9" fmla="*/ 30677 h 42038"/>
              <a:gd name="connsiteX10" fmla="*/ 37316 w 40850"/>
              <a:gd name="connsiteY10" fmla="*/ 14909 h 42038"/>
              <a:gd name="connsiteX11" fmla="*/ 32169 w 40850"/>
              <a:gd name="connsiteY11" fmla="*/ 16249 h 42038"/>
              <a:gd name="connsiteX12" fmla="*/ 37299 w 40850"/>
              <a:gd name="connsiteY12" fmla="*/ 5682 h 42038"/>
              <a:gd name="connsiteX13" fmla="*/ 38203 w 40850"/>
              <a:gd name="connsiteY13" fmla="*/ 7430 h 42038"/>
              <a:gd name="connsiteX14" fmla="*/ 29114 w 40850"/>
              <a:gd name="connsiteY14" fmla="*/ 3754 h 42038"/>
              <a:gd name="connsiteX15" fmla="*/ 29856 w 40850"/>
              <a:gd name="connsiteY15" fmla="*/ 2142 h 42038"/>
              <a:gd name="connsiteX16" fmla="*/ 22177 w 40850"/>
              <a:gd name="connsiteY16" fmla="*/ 4522 h 42038"/>
              <a:gd name="connsiteX17" fmla="*/ 22444 w 40850"/>
              <a:gd name="connsiteY17" fmla="*/ 2392 h 42038"/>
              <a:gd name="connsiteX18" fmla="*/ 14036 w 40850"/>
              <a:gd name="connsiteY18" fmla="*/ 4994 h 42038"/>
              <a:gd name="connsiteX19" fmla="*/ 15336 w 40850"/>
              <a:gd name="connsiteY19" fmla="*/ 6342 h 42038"/>
              <a:gd name="connsiteX20" fmla="*/ 4163 w 40850"/>
              <a:gd name="connsiteY20" fmla="*/ 15591 h 42038"/>
              <a:gd name="connsiteX21" fmla="*/ 2453 w 40850"/>
              <a:gd name="connsiteY21" fmla="*/ 13481 h 4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850" h="42038">
                <a:moveTo>
                  <a:pt x="2650" y="12247"/>
                </a:moveTo>
                <a:cubicBezTo>
                  <a:pt x="2379" y="9534"/>
                  <a:pt x="2451" y="6371"/>
                  <a:pt x="4350" y="5164"/>
                </a:cubicBezTo>
                <a:cubicBezTo>
                  <a:pt x="6249" y="3957"/>
                  <a:pt x="11300" y="2819"/>
                  <a:pt x="14041" y="5004"/>
                </a:cubicBezTo>
                <a:cubicBezTo>
                  <a:pt x="15714" y="711"/>
                  <a:pt x="19858" y="-917"/>
                  <a:pt x="22400" y="2493"/>
                </a:cubicBezTo>
                <a:cubicBezTo>
                  <a:pt x="23041" y="744"/>
                  <a:pt x="24540" y="37"/>
                  <a:pt x="25785" y="2"/>
                </a:cubicBezTo>
                <a:cubicBezTo>
                  <a:pt x="27030" y="-33"/>
                  <a:pt x="28911" y="572"/>
                  <a:pt x="29869" y="2283"/>
                </a:cubicBezTo>
                <a:cubicBezTo>
                  <a:pt x="31251" y="69"/>
                  <a:pt x="34253" y="-73"/>
                  <a:pt x="35499" y="492"/>
                </a:cubicBezTo>
                <a:cubicBezTo>
                  <a:pt x="36745" y="1057"/>
                  <a:pt x="37055" y="3498"/>
                  <a:pt x="37343" y="5674"/>
                </a:cubicBezTo>
                <a:cubicBezTo>
                  <a:pt x="39071" y="6316"/>
                  <a:pt x="38928" y="9151"/>
                  <a:pt x="38936" y="10870"/>
                </a:cubicBezTo>
                <a:cubicBezTo>
                  <a:pt x="38944" y="12589"/>
                  <a:pt x="37905" y="14360"/>
                  <a:pt x="37392" y="15989"/>
                </a:cubicBezTo>
                <a:cubicBezTo>
                  <a:pt x="38653" y="18223"/>
                  <a:pt x="40945" y="21627"/>
                  <a:pt x="40847" y="24099"/>
                </a:cubicBezTo>
                <a:cubicBezTo>
                  <a:pt x="40749" y="26571"/>
                  <a:pt x="39529" y="30294"/>
                  <a:pt x="36805" y="30824"/>
                </a:cubicBezTo>
                <a:cubicBezTo>
                  <a:pt x="36792" y="33091"/>
                  <a:pt x="36162" y="36438"/>
                  <a:pt x="34793" y="37403"/>
                </a:cubicBezTo>
                <a:cubicBezTo>
                  <a:pt x="33424" y="38369"/>
                  <a:pt x="30740" y="38441"/>
                  <a:pt x="28591" y="36617"/>
                </a:cubicBezTo>
                <a:cubicBezTo>
                  <a:pt x="27896" y="39750"/>
                  <a:pt x="25870" y="40812"/>
                  <a:pt x="23538" y="41575"/>
                </a:cubicBezTo>
                <a:cubicBezTo>
                  <a:pt x="20790" y="42474"/>
                  <a:pt x="18087" y="42275"/>
                  <a:pt x="16516" y="39068"/>
                </a:cubicBezTo>
                <a:cubicBezTo>
                  <a:pt x="12808" y="42112"/>
                  <a:pt x="7992" y="40401"/>
                  <a:pt x="5840" y="35274"/>
                </a:cubicBezTo>
                <a:cubicBezTo>
                  <a:pt x="3726" y="35611"/>
                  <a:pt x="1741" y="33826"/>
                  <a:pt x="1146" y="31052"/>
                </a:cubicBezTo>
                <a:cubicBezTo>
                  <a:pt x="715" y="29045"/>
                  <a:pt x="1096" y="26879"/>
                  <a:pt x="2149" y="25353"/>
                </a:cubicBezTo>
                <a:cubicBezTo>
                  <a:pt x="655" y="24156"/>
                  <a:pt x="-177" y="21859"/>
                  <a:pt x="31" y="19506"/>
                </a:cubicBezTo>
                <a:cubicBezTo>
                  <a:pt x="275" y="16751"/>
                  <a:pt x="957" y="13897"/>
                  <a:pt x="2975" y="13613"/>
                </a:cubicBezTo>
                <a:cubicBezTo>
                  <a:pt x="2987" y="13567"/>
                  <a:pt x="2638" y="12293"/>
                  <a:pt x="2650" y="12247"/>
                </a:cubicBezTo>
                <a:close/>
              </a:path>
              <a:path w="40850" h="42038" fill="none" extrusionOk="0">
                <a:moveTo>
                  <a:pt x="4729" y="25979"/>
                </a:moveTo>
                <a:cubicBezTo>
                  <a:pt x="3845" y="26073"/>
                  <a:pt x="2961" y="25795"/>
                  <a:pt x="2196" y="25182"/>
                </a:cubicBezTo>
                <a:moveTo>
                  <a:pt x="6964" y="34701"/>
                </a:moveTo>
                <a:cubicBezTo>
                  <a:pt x="6609" y="34894"/>
                  <a:pt x="6236" y="35022"/>
                  <a:pt x="5856" y="35082"/>
                </a:cubicBezTo>
                <a:moveTo>
                  <a:pt x="16514" y="38892"/>
                </a:moveTo>
                <a:cubicBezTo>
                  <a:pt x="16247" y="38346"/>
                  <a:pt x="16023" y="37763"/>
                  <a:pt x="15846" y="37152"/>
                </a:cubicBezTo>
                <a:moveTo>
                  <a:pt x="28863" y="34553"/>
                </a:moveTo>
                <a:cubicBezTo>
                  <a:pt x="28824" y="35200"/>
                  <a:pt x="28734" y="35840"/>
                  <a:pt x="28596" y="36462"/>
                </a:cubicBezTo>
                <a:moveTo>
                  <a:pt x="36443" y="26908"/>
                </a:moveTo>
                <a:cubicBezTo>
                  <a:pt x="38447" y="28236"/>
                  <a:pt x="36920" y="27645"/>
                  <a:pt x="36902" y="30677"/>
                </a:cubicBezTo>
                <a:moveTo>
                  <a:pt x="37316" y="14909"/>
                </a:moveTo>
                <a:cubicBezTo>
                  <a:pt x="36639" y="18177"/>
                  <a:pt x="32797" y="15521"/>
                  <a:pt x="32169" y="16249"/>
                </a:cubicBezTo>
                <a:moveTo>
                  <a:pt x="37299" y="5682"/>
                </a:moveTo>
                <a:cubicBezTo>
                  <a:pt x="37354" y="6099"/>
                  <a:pt x="38208" y="7006"/>
                  <a:pt x="38203" y="7430"/>
                </a:cubicBezTo>
                <a:moveTo>
                  <a:pt x="29114" y="3754"/>
                </a:moveTo>
                <a:cubicBezTo>
                  <a:pt x="29303" y="3171"/>
                  <a:pt x="29552" y="2628"/>
                  <a:pt x="29856" y="2142"/>
                </a:cubicBezTo>
                <a:moveTo>
                  <a:pt x="22177" y="4522"/>
                </a:moveTo>
                <a:cubicBezTo>
                  <a:pt x="22254" y="4040"/>
                  <a:pt x="22283" y="2833"/>
                  <a:pt x="22444" y="2392"/>
                </a:cubicBezTo>
                <a:moveTo>
                  <a:pt x="14036" y="4994"/>
                </a:moveTo>
                <a:cubicBezTo>
                  <a:pt x="14508" y="5370"/>
                  <a:pt x="14944" y="5823"/>
                  <a:pt x="15336" y="6342"/>
                </a:cubicBezTo>
                <a:moveTo>
                  <a:pt x="4163" y="15591"/>
                </a:moveTo>
                <a:cubicBezTo>
                  <a:pt x="4060" y="15127"/>
                  <a:pt x="2501" y="13962"/>
                  <a:pt x="2453" y="13481"/>
                </a:cubicBezTo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36000" y="3733800"/>
            <a:ext cx="1625600" cy="1143000"/>
          </a:xfrm>
          <a:prstGeom prst="ellipse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Develop an advocacy infrastructure to enhance support for aging issues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24800" y="2438400"/>
            <a:ext cx="1625600" cy="1143000"/>
          </a:xfrm>
          <a:prstGeom prst="ellipse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Enhance services and supports for informal, family caregivers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07213" y="3459348"/>
            <a:ext cx="2023987" cy="1569852"/>
          </a:xfrm>
          <a:prstGeom prst="ellipse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b="1" dirty="0" smtClean="0">
                <a:solidFill>
                  <a:prstClr val="black"/>
                </a:solidFill>
              </a:rPr>
              <a:t>Convene a cross-disciplinary workgroup including medical, mental health, social  service, community service, and oral health providers, in order to plan and coordinate efforts</a:t>
            </a:r>
            <a:endParaRPr lang="en-US" sz="850" b="1" dirty="0">
              <a:solidFill>
                <a:prstClr val="black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155936" y="2482259"/>
            <a:ext cx="1731264" cy="1295400"/>
          </a:xfrm>
          <a:prstGeom prst="ellipse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Identify and advocate for needed zoning changes in order to promote affordable, accessible housing options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75200" y="2971800"/>
            <a:ext cx="1625600" cy="1143000"/>
          </a:xfrm>
          <a:prstGeom prst="ellipse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Improve the availability of quality healthcare and social service workforces 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123445" y="5091113"/>
            <a:ext cx="1930400" cy="1371600"/>
          </a:xfrm>
          <a:prstGeom prst="ellipse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Improve care coordination for older adults involving medical, mental health, social, community, and oral health services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52432" y="280035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27599" y="386438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70979" y="403583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99200" y="3520484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96565" y="270510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839200" y="2382246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213600" y="5257800"/>
            <a:ext cx="1727200" cy="1219200"/>
          </a:xfrm>
          <a:prstGeom prst="ellipse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Increase transportation options, including an analysis of current efforts and funding issues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024395" y="4953000"/>
            <a:ext cx="1884407" cy="1371600"/>
          </a:xfrm>
          <a:prstGeom prst="ellipse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Assure that information on resources, services, transportation and housing is available, accessible, and coordinated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956300" y="2076453"/>
            <a:ext cx="1765301" cy="1000125"/>
          </a:xfrm>
          <a:prstGeom prst="ellipse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black"/>
                </a:solidFill>
              </a:rPr>
              <a:t>Communications Committee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403332" y="3926293"/>
            <a:ext cx="1625600" cy="1143000"/>
          </a:xfrm>
          <a:prstGeom prst="ellipse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Measurement Committee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05600" y="5648325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77119" y="299085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874179" y="628650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984113" y="6372225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78721" y="1981200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299200" y="2071687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2" y="130314"/>
            <a:ext cx="7453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The steering committee, actions areas &amp; backbone functions all play pivotal roles in Collective Impact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117600" y="838200"/>
            <a:ext cx="10363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19200" y="990600"/>
            <a:ext cx="9753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Common Agenda and Shared Metrics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480800" y="4935943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65600" y="1359932"/>
            <a:ext cx="53991" cy="51027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50467" y="1686580"/>
            <a:ext cx="240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Community partners working on strategies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012818" y="2952750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703282" y="2624636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863893" y="3327991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054336" y="3120434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957883" y="5238750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491283" y="2828925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9264163" y="3581400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247047" y="2857500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525738" y="4305300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27380" y="512445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328762" y="4602568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098862" y="5895975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216163" y="3300412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912799" y="5172075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130801" y="5984690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150129" y="5191125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9359384" y="5167313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131140" y="579120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9550400" y="365760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621595" y="636270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126476" y="3842561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8668815" y="489607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668856" y="5381625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9123447" y="6098990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8627297" y="6164668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1397763" y="5050243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1248873" y="4945468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368681" y="4339634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49066" y="5010150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9266565" y="3124200"/>
            <a:ext cx="399523" cy="29627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7824797" y="3171048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10776477" y="5294904"/>
            <a:ext cx="399523" cy="29627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10390633" y="3929062"/>
            <a:ext cx="399523" cy="29627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8469053" y="2266295"/>
            <a:ext cx="399523" cy="29627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1684002" y="3238500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8589389" y="5012143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7028963" y="3200400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112000" y="3389903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6164095" y="4031068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1637077" y="3430993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9597409" y="2540793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8451232" y="3672884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7525239" y="5262562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11480800" y="3929062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10688555" y="3890962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10769600" y="6162675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10464800" y="480060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0072155" y="4450168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9308084" y="6224588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483721" y="2242482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7983358" y="4640668"/>
            <a:ext cx="286239" cy="2286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84163" y="1305580"/>
            <a:ext cx="191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partner-driven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action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67524" y="1295400"/>
            <a:ext cx="2198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70C0"/>
                </a:solidFill>
              </a:rPr>
              <a:t>strategic guidance and support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2" name="Rounded Rectangular Callout 91"/>
          <p:cNvSpPr/>
          <p:nvPr/>
        </p:nvSpPr>
        <p:spPr>
          <a:xfrm>
            <a:off x="9753600" y="1466196"/>
            <a:ext cx="2376933" cy="896004"/>
          </a:xfrm>
          <a:prstGeom prst="wedgeRoundRectCallout">
            <a:avLst>
              <a:gd name="adj1" fmla="val -40371"/>
              <a:gd name="adj2" fmla="val 8827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    = community partner (e.g., nonprofit, funder, business, public agency, parent)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9855200" y="156719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2201987" y="2646069"/>
            <a:ext cx="1642149" cy="11620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" b="1" dirty="0" smtClean="0">
                <a:solidFill>
                  <a:prstClr val="black"/>
                </a:solidFill>
              </a:rPr>
              <a:t>Steering Committee</a:t>
            </a:r>
            <a:endParaRPr lang="en-US" sz="1150" b="1" dirty="0">
              <a:solidFill>
                <a:prstClr val="black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257481" y="4456474"/>
            <a:ext cx="3806521" cy="14871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Backbone 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Guides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Supports aligned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Establishes shared measurement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Builds public will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Advances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Mobilizes resources </a:t>
            </a:r>
            <a:endParaRPr lang="en-US" sz="1050" dirty="0" smtClean="0">
              <a:solidFill>
                <a:prstClr val="black"/>
              </a:solidFill>
            </a:endParaRPr>
          </a:p>
          <a:p>
            <a:pPr algn="just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392315" y="354970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434417" y="272415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2385792" y="2749779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919067" y="260094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2143440" y="3148012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3703184" y="3148012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911304" y="3695489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3479384" y="3549734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-34136" y="3094848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289883" y="2673579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38556" y="3712831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1610809" y="3120434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87551" y="2662736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36489" y="256071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1296733" y="358140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284231" y="3605769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588000" y="4419600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1738676" y="2848195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205612" y="4640888"/>
            <a:ext cx="203200" cy="1524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4730792" y="6399366"/>
            <a:ext cx="1060408" cy="71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4698523" y="2143783"/>
            <a:ext cx="995220" cy="41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4687927" y="2143780"/>
            <a:ext cx="65471" cy="42494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V="1">
            <a:off x="4064000" y="4873034"/>
            <a:ext cx="643645" cy="376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3740237" y="2693695"/>
            <a:ext cx="933363" cy="11607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4267202" y="2375000"/>
            <a:ext cx="430887" cy="2349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Community Partners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2" name="Arc 171"/>
          <p:cNvSpPr/>
          <p:nvPr/>
        </p:nvSpPr>
        <p:spPr>
          <a:xfrm>
            <a:off x="886259" y="2007456"/>
            <a:ext cx="2118727" cy="919047"/>
          </a:xfrm>
          <a:prstGeom prst="arc">
            <a:avLst>
              <a:gd name="adj1" fmla="val 10661183"/>
              <a:gd name="adj2" fmla="val 300678"/>
            </a:avLst>
          </a:prstGeom>
          <a:ln w="28575"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Arc 176"/>
          <p:cNvSpPr/>
          <p:nvPr/>
        </p:nvSpPr>
        <p:spPr>
          <a:xfrm>
            <a:off x="2737988" y="3303878"/>
            <a:ext cx="1162737" cy="1596932"/>
          </a:xfrm>
          <a:prstGeom prst="arc">
            <a:avLst>
              <a:gd name="adj1" fmla="val 17891907"/>
              <a:gd name="adj2" fmla="val 2551719"/>
            </a:avLst>
          </a:prstGeom>
          <a:ln w="28575"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8" name="Arc 177"/>
          <p:cNvSpPr/>
          <p:nvPr/>
        </p:nvSpPr>
        <p:spPr>
          <a:xfrm rot="12548499">
            <a:off x="159683" y="3203168"/>
            <a:ext cx="1286664" cy="1375586"/>
          </a:xfrm>
          <a:prstGeom prst="arc">
            <a:avLst>
              <a:gd name="adj1" fmla="val 16253578"/>
              <a:gd name="adj2" fmla="val 21078835"/>
            </a:avLst>
          </a:prstGeom>
          <a:ln w="28575">
            <a:headEnd type="triangle" w="lg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541" y="6455283"/>
            <a:ext cx="11657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*Adapted from Listening to the stars: </a:t>
            </a:r>
            <a:r>
              <a:rPr lang="en-US" sz="1000" i="1" u="sng" dirty="0" smtClean="0">
                <a:solidFill>
                  <a:prstClr val="black"/>
                </a:solidFill>
              </a:rPr>
              <a:t>The Constellation Model of Collaborative Social Change</a:t>
            </a:r>
            <a:r>
              <a:rPr lang="en-US" sz="1000" i="1" dirty="0" smtClean="0">
                <a:solidFill>
                  <a:prstClr val="black"/>
                </a:solidFill>
              </a:rPr>
              <a:t> by Tonya </a:t>
            </a:r>
            <a:r>
              <a:rPr lang="en-US" sz="1000" i="1" dirty="0" err="1" smtClean="0">
                <a:solidFill>
                  <a:prstClr val="black"/>
                </a:solidFill>
              </a:rPr>
              <a:t>Surman</a:t>
            </a:r>
            <a:r>
              <a:rPr lang="en-US" sz="1000" i="1" dirty="0" smtClean="0">
                <a:solidFill>
                  <a:prstClr val="black"/>
                </a:solidFill>
              </a:rPr>
              <a:t> and Mark </a:t>
            </a:r>
            <a:r>
              <a:rPr lang="en-US" sz="1000" i="1" dirty="0" err="1" smtClean="0">
                <a:solidFill>
                  <a:prstClr val="black"/>
                </a:solidFill>
              </a:rPr>
              <a:t>Surman</a:t>
            </a:r>
            <a:r>
              <a:rPr lang="en-US" sz="1000" i="1" dirty="0" smtClean="0">
                <a:solidFill>
                  <a:prstClr val="black"/>
                </a:solidFill>
              </a:rPr>
              <a:t>, 2008.  </a:t>
            </a:r>
          </a:p>
          <a:p>
            <a:r>
              <a:rPr lang="en-US" sz="1000" i="1" dirty="0" smtClean="0">
                <a:solidFill>
                  <a:prstClr val="black"/>
                </a:solidFill>
              </a:rPr>
              <a:t>From “Collective Impact: Leading Change to Achieve Results,” Presentation at the NGA Talent Pipeline Policy Academy, October, 2014</a:t>
            </a:r>
            <a:endParaRPr 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62054"/>
              </p:ext>
            </p:extLst>
          </p:nvPr>
        </p:nvGraphicFramePr>
        <p:xfrm>
          <a:off x="1039661" y="350730"/>
          <a:ext cx="9795355" cy="6187854"/>
        </p:xfrm>
        <a:graphic>
          <a:graphicData uri="http://schemas.openxmlformats.org/drawingml/2006/table">
            <a:tbl>
              <a:tblPr/>
              <a:tblGrid>
                <a:gridCol w="5990184">
                  <a:extLst>
                    <a:ext uri="{9D8B030D-6E8A-4147-A177-3AD203B41FA5}">
                      <a16:colId xmlns="" xmlns:a16="http://schemas.microsoft.com/office/drawing/2014/main" val="1971339028"/>
                    </a:ext>
                  </a:extLst>
                </a:gridCol>
                <a:gridCol w="2609760">
                  <a:extLst>
                    <a:ext uri="{9D8B030D-6E8A-4147-A177-3AD203B41FA5}">
                      <a16:colId xmlns="" xmlns:a16="http://schemas.microsoft.com/office/drawing/2014/main" val="3915349558"/>
                    </a:ext>
                  </a:extLst>
                </a:gridCol>
                <a:gridCol w="1195411">
                  <a:extLst>
                    <a:ext uri="{9D8B030D-6E8A-4147-A177-3AD203B41FA5}">
                      <a16:colId xmlns="" xmlns:a16="http://schemas.microsoft.com/office/drawing/2014/main" val="956480797"/>
                    </a:ext>
                  </a:extLst>
                </a:gridCol>
              </a:tblGrid>
              <a:tr h="31819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 Alliance for Healthy Aging: 2016  Strategic Groups</a:t>
                      </a:r>
                    </a:p>
                  </a:txBody>
                  <a:tcPr marL="8509" marR="8509" marT="8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2490595"/>
                  </a:ext>
                </a:extLst>
              </a:tr>
              <a:tr h="5418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Workgroup Name</a:t>
                      </a:r>
                    </a:p>
                  </a:txBody>
                  <a:tcPr marL="8509" marR="8509" marT="8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Kickoff Meeting</a:t>
                      </a:r>
                    </a:p>
                  </a:txBody>
                  <a:tcPr marL="8509" marR="8509" marT="8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8509" marR="8509" marT="8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5188419"/>
                  </a:ext>
                </a:extLst>
              </a:tr>
              <a:tr h="6784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care coordination for older adults involving medical, mental health, social, community, and oral health services (practice). 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June 13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1:00 - 3:00 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 IOD: PDC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0828613"/>
                  </a:ext>
                </a:extLst>
              </a:tr>
              <a:tr h="711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transportation options, including an analysis of current efforts and funding issues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Monday, June 13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9:00 - 11:00 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 IOD: Suncook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8965905"/>
                  </a:ext>
                </a:extLst>
              </a:tr>
              <a:tr h="751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Convene a cross-disciplinary workgroup including medical, mental health, social service, community service, and oral health providers, in order to plan and coordinate efforts (public policy). 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June 21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1:00 - 3:00 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 IOD: PDC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4340893"/>
                  </a:ext>
                </a:extLst>
              </a:tr>
              <a:tr h="711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Enhance services and supports for informal, family caregivers.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June 24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9:00 - 11:00 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 IOD: Suncook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2610002"/>
                  </a:ext>
                </a:extLst>
              </a:tr>
              <a:tr h="549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 an advocacy infrastructure to enhance support for aging issues.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Tuesday, June 28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9:00-11:00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 IOD: PDC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2476576"/>
                  </a:ext>
                </a:extLst>
              </a:tr>
              <a:tr h="711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Assure that information on resources, services, transportation, and housing is available, accessible, and coordinated.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June 29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1:00 - 3:00 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 IOD: Suncook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7922332"/>
                  </a:ext>
                </a:extLst>
              </a:tr>
              <a:tr h="711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the availability of quality healthcare and social service workforces.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Wednesday, June 29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9:00 - 11:00 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 IOD: Suncook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9660228"/>
                  </a:ext>
                </a:extLst>
              </a:tr>
              <a:tr h="503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and advocate for needed zoning changes in order to promote affordable, accessible housing options.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Friday, July 1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9:00 - 11:00 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Concord IOD: PDC</a:t>
                      </a:r>
                    </a:p>
                  </a:txBody>
                  <a:tcPr marL="8509" marR="8509" marT="8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913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41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ommitments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commitments quotes"/>
          <p:cNvSpPr>
            <a:spLocks noChangeAspect="1" noChangeArrowheads="1"/>
          </p:cNvSpPr>
          <p:nvPr/>
        </p:nvSpPr>
        <p:spPr bwMode="auto">
          <a:xfrm>
            <a:off x="307975" y="798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hippoquotes.com/img/group-effort-quotes/Individual-Commitment-To-a-Group-Eff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79" y="950201"/>
            <a:ext cx="8015844" cy="532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7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Raising Awareness of Aging Issues in 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268" name="Picture 4" descr="http://files.ctctcdn.com/b9c78b17001/052885db-6217-4f60-b416-7f62144cec7d.png?a=11209001205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4" y="2143828"/>
            <a:ext cx="11176001" cy="229457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Change for the News!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AD33-158D-B441-93C3-15396DAF39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33" y="3200400"/>
            <a:ext cx="10169231" cy="1562894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0249"/>
            <a:ext cx="7747000" cy="1190625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7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H 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H 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EH 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EH 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EH 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EH 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1154</Words>
  <Application>Microsoft Office PowerPoint</Application>
  <PresentationFormat>Custom</PresentationFormat>
  <Paragraphs>168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Office Theme</vt:lpstr>
      <vt:lpstr>3_EH Style</vt:lpstr>
      <vt:lpstr>EH Style</vt:lpstr>
      <vt:lpstr>1_EH Style</vt:lpstr>
      <vt:lpstr>2_EH Style</vt:lpstr>
      <vt:lpstr>4_EH Style</vt:lpstr>
      <vt:lpstr>5_EH Style</vt:lpstr>
      <vt:lpstr>1_Office Theme</vt:lpstr>
      <vt:lpstr>2_Office Theme</vt:lpstr>
      <vt:lpstr>4_Office Theme</vt:lpstr>
      <vt:lpstr>3_Office Theme</vt:lpstr>
      <vt:lpstr>Slide</vt:lpstr>
      <vt:lpstr>PowerPoint Presentation</vt:lpstr>
      <vt:lpstr>PowerPoint Presentation</vt:lpstr>
      <vt:lpstr>PowerPoint Presentation</vt:lpstr>
      <vt:lpstr>Alliance for Healthy Aging Action Steps</vt:lpstr>
      <vt:lpstr>PowerPoint Presentation</vt:lpstr>
      <vt:lpstr>PowerPoint Presentation</vt:lpstr>
      <vt:lpstr>PowerPoint Presentation</vt:lpstr>
      <vt:lpstr>Raising Awareness of Aging Issues in NH</vt:lpstr>
      <vt:lpstr>Systems Change for the News!</vt:lpstr>
      <vt:lpstr>SoJo Gets Results.  Readers Say:</vt:lpstr>
      <vt:lpstr>NYT Reporter Tina Rosenberg</vt:lpstr>
      <vt:lpstr>PowerPoint Presentation</vt:lpstr>
      <vt:lpstr>PowerPoint Presentation</vt:lpstr>
      <vt:lpstr>Our National SoJo Panel</vt:lpstr>
      <vt:lpstr>PowerPoint Presentation</vt:lpstr>
      <vt:lpstr>National and Local Framing</vt:lpstr>
      <vt:lpstr>Reframing Aging</vt:lpstr>
      <vt:lpstr>A Funding Scan for Age-Friendly Initiatives in NH: Illuminating Opportunities </vt:lpstr>
      <vt:lpstr>Tufts Health Plan Foundation </vt:lpstr>
      <vt:lpstr>Funding Scan Spreadsheet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Davie, Laura</dc:creator>
  <cp:lastModifiedBy>Rabalais, Jennifer</cp:lastModifiedBy>
  <cp:revision>39</cp:revision>
  <dcterms:created xsi:type="dcterms:W3CDTF">2016-06-02T14:27:59Z</dcterms:created>
  <dcterms:modified xsi:type="dcterms:W3CDTF">2016-06-15T20:04:22Z</dcterms:modified>
</cp:coreProperties>
</file>